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88" r:id="rId29"/>
    <p:sldId id="262" r:id="rId30"/>
    <p:sldId id="289" r:id="rId31"/>
    <p:sldId id="263" r:id="rId32"/>
    <p:sldId id="269" r:id="rId33"/>
    <p:sldId id="273" r:id="rId34"/>
    <p:sldId id="290" r:id="rId35"/>
    <p:sldId id="274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427"/>
    <a:srgbClr val="8DBA62"/>
    <a:srgbClr val="A5CA97"/>
    <a:srgbClr val="FDEBC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1005</Words>
  <Application>Microsoft Office PowerPoint</Application>
  <PresentationFormat>Widescreen</PresentationFormat>
  <Paragraphs>485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87</cp:revision>
  <dcterms:created xsi:type="dcterms:W3CDTF">2020-03-21T12:16:20Z</dcterms:created>
  <dcterms:modified xsi:type="dcterms:W3CDTF">2020-04-04T19:26:55Z</dcterms:modified>
</cp:coreProperties>
</file>