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71" r:id="rId18"/>
    <p:sldId id="284" r:id="rId19"/>
    <p:sldId id="272" r:id="rId20"/>
    <p:sldId id="285" r:id="rId21"/>
    <p:sldId id="261" r:id="rId22"/>
    <p:sldId id="288" r:id="rId23"/>
    <p:sldId id="292" r:id="rId24"/>
    <p:sldId id="296" r:id="rId25"/>
    <p:sldId id="294" r:id="rId26"/>
    <p:sldId id="293" r:id="rId27"/>
    <p:sldId id="295" r:id="rId28"/>
    <p:sldId id="262" r:id="rId29"/>
    <p:sldId id="289" r:id="rId30"/>
    <p:sldId id="263" r:id="rId31"/>
    <p:sldId id="269" r:id="rId32"/>
    <p:sldId id="268" r:id="rId33"/>
    <p:sldId id="287" r:id="rId34"/>
    <p:sldId id="274" r:id="rId35"/>
    <p:sldId id="29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jp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5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 de Acesso 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da</a:t>
                      </a:r>
                      <a:r>
                        <a:rPr lang="pt-BR" baseline="0" dirty="0"/>
                        <a:t> Loja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Funciona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Efeitos Sonoros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Desliga/ Liga Musica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Home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34363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Cadastro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Lista</a:t>
                      </a:r>
                      <a:r>
                        <a:rPr lang="pt-BR" baseline="0" dirty="0"/>
                        <a:t> de Sala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Pop de Jogos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Ranking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Cadastro de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Apague a luz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de Jogos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do Jogo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 da 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Acerte ao 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77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 – </a:t>
            </a:r>
            <a:r>
              <a:rPr lang="pt-BR" sz="3600" dirty="0">
                <a:solidFill>
                  <a:srgbClr val="FF0000"/>
                </a:solidFill>
                <a:latin typeface="Bahnschrift" panose="020B0502040204020203" pitchFamily="34" charset="0"/>
              </a:rPr>
              <a:t>TALVEZ NÃO EXISTE MAIS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Jogo Quiz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</a:t>
                      </a:r>
                      <a:r>
                        <a:rPr lang="pt-BR" baseline="0" dirty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 respectiva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Pergunta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a tela de Cadastro de Pergunta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Pergunta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inicial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Professor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Vai</a:t>
                      </a:r>
                      <a:r>
                        <a:rPr lang="pt-BR" baseline="0" dirty="0"/>
                        <a:t> para Tela </a:t>
                      </a:r>
                      <a:r>
                        <a:rPr lang="pt-BR" baseline="0" dirty="0" err="1"/>
                        <a:t>Login</a:t>
                      </a:r>
                      <a:r>
                        <a:rPr lang="pt-BR" baseline="0" dirty="0"/>
                        <a:t> 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de Pergunta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</a:t>
                      </a:r>
                      <a:r>
                        <a:rPr lang="pt-BR" baseline="0" dirty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Alternativa Correta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Valida/Salva</a:t>
                      </a:r>
                      <a:r>
                        <a:rPr lang="pt-BR" baseline="0" dirty="0"/>
                        <a:t> a pergunta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a) Opção 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b) Opção II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c) Opção III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(Quiz)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(Jogo da Memória)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1:35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2º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Score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Board</a:t>
            </a:r>
            <a:r>
              <a:rPr lang="pt-BR" sz="3200" dirty="0"/>
              <a:t> Game (Acerte ao Alvo)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Acionar o poder do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Aponta</a:t>
                      </a:r>
                      <a:r>
                        <a:rPr lang="pt-BR" baseline="0" dirty="0"/>
                        <a:t> a resposta correta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Dobra os pontos no respectivo jogo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150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Comprar</a:t>
              </a:r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da Loja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(tempo)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Valida/Adiciona no inventário do aluno respectivo poder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(resposta)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 (Pontos)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2º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82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" panose="020B0502040204020203" pitchFamily="34" charset="0"/>
              </a:rPr>
              <a:t>Nova rodada 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QUIZ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Jogo da memória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Apaque a Luz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83808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Quiz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59" y="2631936"/>
            <a:ext cx="5838085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Jogo da memória</a:t>
            </a: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83808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47E43"/>
                </a:solidFill>
                <a:latin typeface="Bahnschrift" panose="020B0502040204020203" pitchFamily="34" charset="0"/>
              </a:rPr>
              <a:t>Apague a luz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461686" y="5488650"/>
            <a:ext cx="1724725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Iniciar rodada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8162399" y="2204078"/>
            <a:ext cx="2057243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perguntas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7961454" y="3904181"/>
            <a:ext cx="2462837" cy="51773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Jogo da Memória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7961454" y="5377029"/>
            <a:ext cx="2459134" cy="399022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Adicionar Apague a Luz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79B470E-A950-473D-9224-F36D0EB57231}"/>
              </a:ext>
            </a:extLst>
          </p:cNvPr>
          <p:cNvSpPr/>
          <p:nvPr/>
        </p:nvSpPr>
        <p:spPr>
          <a:xfrm>
            <a:off x="1462362" y="5289211"/>
            <a:ext cx="1724725" cy="596570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Remover último jogo</a:t>
            </a: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Nova Rodada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(QUIZ)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respectiva</a:t>
                      </a:r>
                      <a:r>
                        <a:rPr lang="pt-BR" baseline="0" dirty="0"/>
                        <a:t> pergunta 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 +’ (Jogo</a:t>
                      </a:r>
                      <a:r>
                        <a:rPr lang="pt-BR" baseline="0" dirty="0"/>
                        <a:t> da Memória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da memória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‘+’ (Acerte o alvo)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jogo Acerte ao Alvo a rodada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Exclui</a:t>
                      </a:r>
                      <a:r>
                        <a:rPr lang="pt-BR" baseline="0" dirty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5F32A0B6-C48F-43EE-A5D8-7308B54BD125}"/>
              </a:ext>
            </a:extLst>
          </p:cNvPr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B65D69D-FD79-4510-9B62-EF952254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69F39E0A-ADF3-4786-AADD-1590DEF8ACD5}"/>
              </a:ext>
            </a:extLst>
          </p:cNvPr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15">
            <a:extLst>
              <a:ext uri="{FF2B5EF4-FFF2-40B4-BE49-F238E27FC236}">
                <a16:creationId xmlns:a16="http://schemas.microsoft.com/office/drawing/2014/main" id="{A8F89069-7CD4-49CA-8349-13E28CB0199B}"/>
              </a:ext>
            </a:extLst>
          </p:cNvPr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B98B605-AF2E-47B3-A046-9DBA0B0C6DF0}"/>
              </a:ext>
            </a:extLst>
          </p:cNvPr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Criar Sala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58BEB00-D0CF-4119-A679-797E80547B05}"/>
              </a:ext>
            </a:extLst>
          </p:cNvPr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89DBC78-F9B4-4606-9E15-BA606BC8461C}"/>
              </a:ext>
            </a:extLst>
          </p:cNvPr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Jogos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B9D6A87-571A-41B7-8B3A-068B4D3A1265}"/>
              </a:ext>
            </a:extLst>
          </p:cNvPr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A1CC55-461A-40B6-BDC2-2D9791E94584}"/>
              </a:ext>
            </a:extLst>
          </p:cNvPr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37" name="Retângulo de cantos arredondados 12">
            <a:extLst>
              <a:ext uri="{FF2B5EF4-FFF2-40B4-BE49-F238E27FC236}">
                <a16:creationId xmlns:a16="http://schemas.microsoft.com/office/drawing/2014/main" id="{152A2D14-D488-49A7-9950-4E3295F94DFB}"/>
              </a:ext>
            </a:extLst>
          </p:cNvPr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2BF6BE9-45DE-458A-9408-5C7903B72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D89D9DA9-AD65-4970-90D0-0D6997AF6D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EA260CB-8F16-4F6F-B5F3-2A53C9DA9F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Acesso Sala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Validar/Direcionar para a tela de </a:t>
                      </a:r>
                      <a:r>
                        <a:rPr lang="pt-BR" dirty="0" err="1"/>
                        <a:t>Board</a:t>
                      </a:r>
                      <a:r>
                        <a:rPr lang="pt-BR" dirty="0"/>
                        <a:t> Game da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</a:t>
            </a:r>
            <a:r>
              <a:rPr lang="pt-BR" sz="3200" dirty="0" err="1"/>
              <a:t>Login</a:t>
            </a:r>
            <a:r>
              <a:rPr lang="pt-BR" sz="3200" dirty="0"/>
              <a:t> Professor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4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 Direciona para tela Home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- Tela </a:t>
            </a:r>
            <a:r>
              <a:rPr lang="pt-BR" sz="3200" dirty="0" err="1"/>
              <a:t>Login</a:t>
            </a:r>
            <a:r>
              <a:rPr lang="pt-BR" sz="3200" dirty="0"/>
              <a:t>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7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tem cadastro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Direciona para tela</a:t>
                      </a:r>
                      <a:r>
                        <a:rPr lang="pt-BR" baseline="0" dirty="0"/>
                        <a:t> de Cadastro Aluno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Tabela de Elementos – Tela Cadastro Aluno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Nome/Apelido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Digitado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Cadastrar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Valida/Cadastra 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Acessar Sala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Loja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funciona ?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957</Words>
  <Application>Microsoft Office PowerPoint</Application>
  <PresentationFormat>Widescreen</PresentationFormat>
  <Paragraphs>448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Nova Rodada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Nathan</cp:lastModifiedBy>
  <cp:revision>121</cp:revision>
  <dcterms:created xsi:type="dcterms:W3CDTF">2020-03-21T12:16:20Z</dcterms:created>
  <dcterms:modified xsi:type="dcterms:W3CDTF">2020-06-25T20:42:23Z</dcterms:modified>
</cp:coreProperties>
</file>