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0" r:id="rId9"/>
    <p:sldId id="267" r:id="rId10"/>
    <p:sldId id="271" r:id="rId11"/>
    <p:sldId id="272" r:id="rId12"/>
    <p:sldId id="266" r:id="rId13"/>
    <p:sldId id="268" r:id="rId14"/>
    <p:sldId id="261" r:id="rId15"/>
    <p:sldId id="262" r:id="rId16"/>
    <p:sldId id="263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427"/>
    <a:srgbClr val="8DBA62"/>
    <a:srgbClr val="A5CA97"/>
    <a:srgbClr val="FDEBC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Histórias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2714099" y="1485501"/>
            <a:ext cx="8104155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Retângulo de cantos arredondados 12"/>
          <p:cNvSpPr/>
          <p:nvPr/>
        </p:nvSpPr>
        <p:spPr>
          <a:xfrm>
            <a:off x="1285073" y="1470123"/>
            <a:ext cx="1290702" cy="3854800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3026535" y="1828799"/>
            <a:ext cx="7416805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026535" y="3874028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026533" y="4327402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026533" y="4780777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392425" y="2030887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285074" y="1682879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250358" y="2156544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242518" y="2633985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630819" y="1702298"/>
            <a:ext cx="92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1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78990" y="2175944"/>
            <a:ext cx="940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2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60817" y="2665495"/>
            <a:ext cx="97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3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</a:t>
            </a:r>
            <a:r>
              <a:rPr lang="pt-BR" dirty="0" smtClean="0">
                <a:solidFill>
                  <a:schemeClr val="bg1"/>
                </a:solidFill>
              </a:rPr>
              <a:t>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</a:t>
            </a:r>
            <a:r>
              <a:rPr lang="pt-BR" dirty="0" smtClean="0">
                <a:solidFill>
                  <a:schemeClr val="bg1"/>
                </a:solidFill>
              </a:rPr>
              <a:t>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</a:t>
            </a:r>
            <a:r>
              <a:rPr lang="pt-BR" dirty="0" smtClean="0">
                <a:solidFill>
                  <a:schemeClr val="bg1"/>
                </a:solidFill>
              </a:rPr>
              <a:t>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Histórias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255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60</cp:revision>
  <dcterms:created xsi:type="dcterms:W3CDTF">2020-03-21T12:16:20Z</dcterms:created>
  <dcterms:modified xsi:type="dcterms:W3CDTF">2020-03-22T21:49:13Z</dcterms:modified>
</cp:coreProperties>
</file>