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7" r:id="rId18"/>
    <p:sldId id="283" r:id="rId19"/>
    <p:sldId id="271" r:id="rId20"/>
    <p:sldId id="284" r:id="rId21"/>
    <p:sldId id="272" r:id="rId22"/>
    <p:sldId id="285" r:id="rId23"/>
    <p:sldId id="266" r:id="rId24"/>
    <p:sldId id="286" r:id="rId25"/>
    <p:sldId id="268" r:id="rId26"/>
    <p:sldId id="287" r:id="rId27"/>
    <p:sldId id="261" r:id="rId28"/>
    <p:sldId id="288" r:id="rId29"/>
    <p:sldId id="262" r:id="rId30"/>
    <p:sldId id="289" r:id="rId31"/>
    <p:sldId id="263" r:id="rId32"/>
    <p:sldId id="269" r:id="rId33"/>
    <p:sldId id="273" r:id="rId34"/>
    <p:sldId id="290" r:id="rId35"/>
    <p:sldId id="274" r:id="rId36"/>
    <p:sldId id="29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427"/>
    <a:srgbClr val="8DBA62"/>
    <a:srgbClr val="A5CA97"/>
    <a:srgbClr val="FDEBC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304748"/>
              </p:ext>
            </p:extLst>
          </p:nvPr>
        </p:nvGraphicFramePr>
        <p:xfrm>
          <a:off x="838200" y="2250626"/>
          <a:ext cx="9245959" cy="3829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/>
                <a:gridCol w="1643427"/>
                <a:gridCol w="1756766"/>
                <a:gridCol w="2635823"/>
                <a:gridCol w="263582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 de Acesso 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da</a:t>
                      </a:r>
                      <a:r>
                        <a:rPr lang="pt-BR" baseline="0" dirty="0" smtClean="0"/>
                        <a:t> Loja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Funciona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17150"/>
              </p:ext>
            </p:extLst>
          </p:nvPr>
        </p:nvGraphicFramePr>
        <p:xfrm>
          <a:off x="838200" y="2250626"/>
          <a:ext cx="7906556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Cadastro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Lista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Jogos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Ranking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Cadastro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/>
                <a:gridCol w="1563306"/>
                <a:gridCol w="1671120"/>
                <a:gridCol w="2507320"/>
                <a:gridCol w="250732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de Jogos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/>
                <a:gridCol w="1602222"/>
                <a:gridCol w="1712720"/>
                <a:gridCol w="2569736"/>
                <a:gridCol w="256973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do Jogo QUIZ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 da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Acerte ao Alvo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Lista de Salas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14448"/>
              </p:ext>
            </p:extLst>
          </p:nvPr>
        </p:nvGraphicFramePr>
        <p:xfrm>
          <a:off x="838200" y="2250626"/>
          <a:ext cx="790655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</a:t>
                      </a:r>
                      <a:r>
                        <a:rPr lang="pt-BR" baseline="0" dirty="0" smtClean="0"/>
                        <a:t> a Tela de Edição da respectiva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</a:t>
                      </a:r>
                      <a:r>
                        <a:rPr lang="pt-BR" baseline="0" dirty="0" smtClean="0"/>
                        <a:t>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inicial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Professor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Jogo </a:t>
            </a:r>
            <a:r>
              <a:rPr lang="pt-BR" sz="3200" dirty="0" err="1" smtClean="0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de Pergunta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/>
                <a:gridCol w="1535836"/>
                <a:gridCol w="1641756"/>
                <a:gridCol w="2463263"/>
                <a:gridCol w="246326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Correta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Valida/Salva</a:t>
                      </a:r>
                      <a:r>
                        <a:rPr lang="pt-BR" baseline="0" dirty="0" smtClean="0"/>
                        <a:t> a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0619" y="1751985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Código de Acesso: 123456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30652"/>
              </p:ext>
            </p:extLst>
          </p:nvPr>
        </p:nvGraphicFramePr>
        <p:xfrm>
          <a:off x="838200" y="2250626"/>
          <a:ext cx="9155806" cy="3086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0380"/>
                <a:gridCol w="1632722"/>
                <a:gridCol w="1745323"/>
                <a:gridCol w="2618654"/>
                <a:gridCol w="2588727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Edição da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5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/>
                <a:gridCol w="1629692"/>
                <a:gridCol w="1742084"/>
                <a:gridCol w="2942571"/>
                <a:gridCol w="228501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(QUIZ)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respectiva</a:t>
                      </a:r>
                      <a:r>
                        <a:rPr lang="pt-BR" baseline="0" dirty="0" smtClean="0"/>
                        <a:t> pergunta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 +’ (Jogo</a:t>
                      </a:r>
                      <a:r>
                        <a:rPr lang="pt-BR" baseline="0" dirty="0" smtClean="0"/>
                        <a:t> da Memória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da memória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(Acerte o 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Acerte ao Alvo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‘X’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</a:t>
                      </a:r>
                      <a:r>
                        <a:rPr lang="pt-BR" baseline="0" dirty="0" smtClean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</a:t>
            </a:r>
            <a:r>
              <a:rPr lang="pt-BR" sz="3200" dirty="0" err="1" smtClean="0"/>
              <a:t>Quiz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da Loja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(tempo)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Valida/Adiciona no inventário do aluno respectivo poder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(resposta)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(Pontos)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Salas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18049"/>
              </p:ext>
            </p:extLst>
          </p:nvPr>
        </p:nvGraphicFramePr>
        <p:xfrm>
          <a:off x="838200" y="2250626"/>
          <a:ext cx="9155806" cy="1360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</a:t>
                      </a:r>
                      <a:r>
                        <a:rPr lang="pt-BR" baseline="0" dirty="0" smtClean="0"/>
                        <a:t> pop-up para inserção do código de acesso 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Acesso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Validar/Direcionar para a tela de </a:t>
                      </a:r>
                      <a:r>
                        <a:rPr lang="pt-BR" dirty="0" err="1" smtClean="0"/>
                        <a:t>Board</a:t>
                      </a:r>
                      <a:r>
                        <a:rPr lang="pt-BR" dirty="0" smtClean="0"/>
                        <a:t> Game da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/>
                <a:gridCol w="1586198"/>
                <a:gridCol w="1695590"/>
                <a:gridCol w="2544035"/>
                <a:gridCol w="25440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 Direciona para tela Home Professor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-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/>
                <a:gridCol w="1657161"/>
                <a:gridCol w="1771448"/>
                <a:gridCol w="2657852"/>
                <a:gridCol w="2657852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tem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</a:t>
                      </a:r>
                      <a:r>
                        <a:rPr lang="pt-BR" baseline="0" dirty="0" smtClean="0"/>
                        <a:t> de Cadastro Aluno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/>
                <a:gridCol w="1554149"/>
                <a:gridCol w="1661332"/>
                <a:gridCol w="2492635"/>
                <a:gridCol w="24926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Nome/Apelido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o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979</Words>
  <Application>Microsoft Office PowerPoint</Application>
  <PresentationFormat>Widescreen</PresentationFormat>
  <Paragraphs>473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Lista de Salas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Sala</vt:lpstr>
      <vt:lpstr>Apresentação do PowerPoint</vt:lpstr>
      <vt:lpstr>Tabela de Elementos – Tela Edição de Rodada</vt:lpstr>
      <vt:lpstr>Apresentação do PowerPoint</vt:lpstr>
      <vt:lpstr>Tabela de Elementos – Tela Board Game (Quiz)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Salas Aluno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84</cp:revision>
  <dcterms:created xsi:type="dcterms:W3CDTF">2020-03-21T12:16:20Z</dcterms:created>
  <dcterms:modified xsi:type="dcterms:W3CDTF">2020-04-02T23:34:57Z</dcterms:modified>
</cp:coreProperties>
</file>