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88" r:id="rId29"/>
    <p:sldId id="292" r:id="rId30"/>
    <p:sldId id="294" r:id="rId31"/>
    <p:sldId id="293" r:id="rId32"/>
    <p:sldId id="295" r:id="rId33"/>
    <p:sldId id="262" r:id="rId34"/>
    <p:sldId id="289" r:id="rId35"/>
    <p:sldId id="263" r:id="rId36"/>
    <p:sldId id="269" r:id="rId37"/>
    <p:sldId id="273" r:id="rId38"/>
    <p:sldId id="290" r:id="rId39"/>
    <p:sldId id="274" r:id="rId40"/>
    <p:sldId id="29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BC7"/>
    <a:srgbClr val="8DBA62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jp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Efeitos Sonoros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Musica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866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</a:t>
            </a:r>
            <a:r>
              <a:rPr lang="pt-BR" sz="3200" dirty="0" smtClean="0"/>
              <a:t>(Jogo da Memória)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</a:t>
            </a:r>
            <a:r>
              <a:rPr lang="pt-BR" sz="3200" dirty="0" smtClean="0"/>
              <a:t>(Acerte ao Alvo)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1099</Words>
  <Application>Microsoft Office PowerPoint</Application>
  <PresentationFormat>Widescreen</PresentationFormat>
  <Paragraphs>527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Tabela de Elementos – Tela Board Game (Quiz)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101</cp:revision>
  <dcterms:created xsi:type="dcterms:W3CDTF">2020-03-21T12:16:20Z</dcterms:created>
  <dcterms:modified xsi:type="dcterms:W3CDTF">2020-04-05T15:38:21Z</dcterms:modified>
</cp:coreProperties>
</file>