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71" r:id="rId18"/>
    <p:sldId id="284" r:id="rId19"/>
    <p:sldId id="272" r:id="rId20"/>
    <p:sldId id="285" r:id="rId21"/>
    <p:sldId id="268" r:id="rId22"/>
    <p:sldId id="287" r:id="rId23"/>
    <p:sldId id="261" r:id="rId24"/>
    <p:sldId id="288" r:id="rId25"/>
    <p:sldId id="292" r:id="rId26"/>
    <p:sldId id="296" r:id="rId27"/>
    <p:sldId id="294" r:id="rId28"/>
    <p:sldId id="293" r:id="rId29"/>
    <p:sldId id="295" r:id="rId30"/>
    <p:sldId id="262" r:id="rId31"/>
    <p:sldId id="289" r:id="rId32"/>
    <p:sldId id="263" r:id="rId33"/>
    <p:sldId id="269" r:id="rId34"/>
    <p:sldId id="274" r:id="rId35"/>
    <p:sldId id="29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jp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Efeitos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Musica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4363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Ranking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Apague a luz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de Jogos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do Jogo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 da 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Acerte ao 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77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 – 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TALVEZ NÃO EXISTE MAIS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Jogo </a:t>
            </a:r>
            <a:r>
              <a:rPr lang="pt-BR" sz="3200" dirty="0" err="1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 respectiva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de Pergunta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Correta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– X –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ATUALIZAR DESIGN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Acerte o alvo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x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6011251" y="5509015"/>
            <a:ext cx="117516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Edição de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</a:t>
            </a:r>
            <a:r>
              <a:rPr lang="pt-BR" sz="3200" dirty="0" err="1"/>
              <a:t>Quiz</a:t>
            </a:r>
            <a:r>
              <a:rPr lang="pt-BR" sz="3200" dirty="0"/>
              <a:t>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:a16="http://schemas.microsoft.com/office/drawing/2014/main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:a16="http://schemas.microsoft.com/office/drawing/2014/main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967</Words>
  <Application>Microsoft Office PowerPoint</Application>
  <PresentationFormat>Widescreen</PresentationFormat>
  <Paragraphs>458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Nathan</cp:lastModifiedBy>
  <cp:revision>112</cp:revision>
  <dcterms:created xsi:type="dcterms:W3CDTF">2020-03-21T12:16:20Z</dcterms:created>
  <dcterms:modified xsi:type="dcterms:W3CDTF">2020-06-24T17:26:42Z</dcterms:modified>
</cp:coreProperties>
</file>