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A5CA97"/>
    <a:srgbClr val="86B161"/>
    <a:srgbClr val="447E43"/>
    <a:srgbClr val="8FDE70"/>
    <a:srgbClr val="86F739"/>
    <a:srgbClr val="FDEBC7"/>
    <a:srgbClr val="73D54A"/>
    <a:srgbClr val="73B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3" d="100"/>
          <a:sy n="53" d="100"/>
        </p:scale>
        <p:origin x="141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19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06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74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10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13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21/03/2020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28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21/03/2020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13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21/03/2020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13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21/03/2020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6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21/03/2020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03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21/03/2020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4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D6B47-35E8-4B74-A8BC-163E56BA4F07}" type="datetimeFigureOut">
              <a:rPr lang="pt-BR" smtClean="0"/>
              <a:t>21/03/2020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56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8006" y="557937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1" b="82342" l="9992" r="85073">
                        <a14:foregroundMark x1="48503" y1="40170" x2="48503" y2="40170"/>
                        <a14:foregroundMark x1="78277" y1="52973" x2="77508" y2="50850"/>
                        <a14:foregroundMark x1="75566" y1="46966" x2="75162" y2="42718"/>
                        <a14:foregroundMark x1="46076" y1="41748" x2="46440" y2="39806"/>
                        <a14:foregroundMark x1="46319" y1="38289" x2="49676" y2="378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647" t="22996" r="13878" b="16522"/>
          <a:stretch/>
        </p:blipFill>
        <p:spPr>
          <a:xfrm>
            <a:off x="5867155" y="1153899"/>
            <a:ext cx="5189220" cy="460120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352" b="82407" l="13870" r="332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52" t="63220" r="64363" b="15461"/>
          <a:stretch/>
        </p:blipFill>
        <p:spPr>
          <a:xfrm>
            <a:off x="1021496" y="4808191"/>
            <a:ext cx="2821440" cy="165703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352" b="82407" l="13870" r="332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52" t="63220" r="64363" b="15461"/>
          <a:stretch/>
        </p:blipFill>
        <p:spPr>
          <a:xfrm flipH="1">
            <a:off x="9785230" y="5090039"/>
            <a:ext cx="1674254" cy="98329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497" b="26869" l="29326" r="405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18" t="16325" r="57998" b="71959"/>
          <a:stretch/>
        </p:blipFill>
        <p:spPr>
          <a:xfrm>
            <a:off x="4140419" y="761093"/>
            <a:ext cx="1416677" cy="78561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083494" y="1361184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RECICLA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130019" y="205412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Escolha o seu perfil</a:t>
            </a:r>
            <a:endParaRPr lang="pt-BR" sz="1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5" t="11255" r="24733" b="15589"/>
          <a:stretch/>
        </p:blipFill>
        <p:spPr>
          <a:xfrm>
            <a:off x="1834556" y="2476339"/>
            <a:ext cx="1352550" cy="1724026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963157" y="4330642"/>
            <a:ext cx="1223949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Professor</a:t>
            </a:r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831" y="2543588"/>
            <a:ext cx="1885974" cy="188597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3934843" y="4330641"/>
            <a:ext cx="1223949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99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4789713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72776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315805" y="3327656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315805" y="4753282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Entrar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030098" y="1240161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Professor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41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4789713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72776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315805" y="3327656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315805" y="4753282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Entrar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317849" y="1217536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Aluno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736631" y="5371154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Não tem cadastro ?</a:t>
            </a:r>
            <a:endParaRPr lang="pt-BR" u="sng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91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711201"/>
            <a:ext cx="4074408" cy="5172298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1339945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34567" y="1842589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03968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288035" y="2535343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315804" y="5172124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Cadastrar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030098" y="778406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Cadastro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288034" y="3804770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Nome/ Apelido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315804" y="4270302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81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364674" y="1081718"/>
            <a:ext cx="2238062" cy="797168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531481" y="1249469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Acessar Sala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277861" y="1508660"/>
            <a:ext cx="6656832" cy="4723765"/>
          </a:xfrm>
          <a:prstGeom prst="rect">
            <a:avLst/>
          </a:prstGeom>
        </p:spPr>
      </p:pic>
      <p:sp>
        <p:nvSpPr>
          <p:cNvPr id="13" name="Retângulo de cantos arredondados 12"/>
          <p:cNvSpPr/>
          <p:nvPr/>
        </p:nvSpPr>
        <p:spPr>
          <a:xfrm>
            <a:off x="1364674" y="2429434"/>
            <a:ext cx="2238062" cy="674917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651119" y="2517126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Loja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1364674" y="3493776"/>
            <a:ext cx="2238062" cy="674917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651119" y="3544637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Ranking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364674" y="4646347"/>
            <a:ext cx="2238062" cy="674917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364674" y="4726037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Como funciona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5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Bahnschrift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ítalo Martins Tomaz Rocha Rocha</dc:creator>
  <cp:lastModifiedBy>ítalo Martins Tomaz Rocha Rocha</cp:lastModifiedBy>
  <cp:revision>17</cp:revision>
  <dcterms:created xsi:type="dcterms:W3CDTF">2020-03-21T12:16:20Z</dcterms:created>
  <dcterms:modified xsi:type="dcterms:W3CDTF">2020-03-21T14:16:08Z</dcterms:modified>
</cp:coreProperties>
</file>