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7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6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5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4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7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4" indent="0" algn="ctr">
              <a:buNone/>
              <a:defRPr sz="1600"/>
            </a:lvl5pPr>
            <a:lvl6pPr marL="2285979" indent="0" algn="ctr">
              <a:buNone/>
              <a:defRPr sz="1600"/>
            </a:lvl6pPr>
            <a:lvl7pPr marL="2743176" indent="0" algn="ctr">
              <a:buNone/>
              <a:defRPr sz="1600"/>
            </a:lvl7pPr>
            <a:lvl8pPr marL="3200371" indent="0" algn="ctr">
              <a:buNone/>
              <a:defRPr sz="1600"/>
            </a:lvl8pPr>
            <a:lvl9pPr marL="365756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6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7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5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86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6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79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1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79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1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9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4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7" indent="0">
              <a:buNone/>
              <a:defRPr sz="1000"/>
            </a:lvl4pPr>
            <a:lvl5pPr marL="1828784" indent="0">
              <a:buNone/>
              <a:defRPr sz="1000"/>
            </a:lvl5pPr>
            <a:lvl6pPr marL="2285979" indent="0">
              <a:buNone/>
              <a:defRPr sz="1000"/>
            </a:lvl6pPr>
            <a:lvl7pPr marL="2743176" indent="0">
              <a:buNone/>
              <a:defRPr sz="1000"/>
            </a:lvl7pPr>
            <a:lvl8pPr marL="3200371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4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87" indent="0">
              <a:buNone/>
              <a:defRPr sz="2000"/>
            </a:lvl4pPr>
            <a:lvl5pPr marL="1828784" indent="0">
              <a:buNone/>
              <a:defRPr sz="2000"/>
            </a:lvl5pPr>
            <a:lvl6pPr marL="2285979" indent="0">
              <a:buNone/>
              <a:defRPr sz="2000"/>
            </a:lvl6pPr>
            <a:lvl7pPr marL="2743176" indent="0">
              <a:buNone/>
              <a:defRPr sz="2000"/>
            </a:lvl7pPr>
            <a:lvl8pPr marL="3200371" indent="0">
              <a:buNone/>
              <a:defRPr sz="2000"/>
            </a:lvl8pPr>
            <a:lvl9pPr marL="3657568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7" indent="0">
              <a:buNone/>
              <a:defRPr sz="1000"/>
            </a:lvl4pPr>
            <a:lvl5pPr marL="1828784" indent="0">
              <a:buNone/>
              <a:defRPr sz="1000"/>
            </a:lvl5pPr>
            <a:lvl6pPr marL="2285979" indent="0">
              <a:buNone/>
              <a:defRPr sz="1000"/>
            </a:lvl6pPr>
            <a:lvl7pPr marL="2743176" indent="0">
              <a:buNone/>
              <a:defRPr sz="1000"/>
            </a:lvl7pPr>
            <a:lvl8pPr marL="3200371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1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D499-B16D-46A3-97FB-3CF4304E903E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1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02968" y="5567603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Jogo da memória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62835" y="5567603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Acerte o alvo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13561" y="5567603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8" name="Retângulo 7"/>
          <p:cNvSpPr/>
          <p:nvPr/>
        </p:nvSpPr>
        <p:spPr>
          <a:xfrm>
            <a:off x="4418640" y="155417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Professor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02969" y="3721629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Jogos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299076" y="2441567"/>
            <a:ext cx="1624887" cy="710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Rodada</a:t>
            </a:r>
          </a:p>
        </p:txBody>
      </p:sp>
      <p:cxnSp>
        <p:nvCxnSpPr>
          <p:cNvPr id="20" name="Conector reto 19"/>
          <p:cNvCxnSpPr>
            <a:stCxn id="9" idx="0"/>
          </p:cNvCxnSpPr>
          <p:nvPr/>
        </p:nvCxnSpPr>
        <p:spPr>
          <a:xfrm flipV="1">
            <a:off x="5117747" y="3315948"/>
            <a:ext cx="5216" cy="405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o 20"/>
          <p:cNvSpPr/>
          <p:nvPr/>
        </p:nvSpPr>
        <p:spPr>
          <a:xfrm>
            <a:off x="5021618" y="3102546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sp>
        <p:nvSpPr>
          <p:cNvPr id="26" name="Retângulo 25"/>
          <p:cNvSpPr/>
          <p:nvPr/>
        </p:nvSpPr>
        <p:spPr>
          <a:xfrm>
            <a:off x="8292390" y="4062912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Moeda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32938" y="1396198"/>
            <a:ext cx="1380623" cy="61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Aluno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0494672" y="4062912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Itens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9322696" y="2828689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Loja</a:t>
            </a:r>
          </a:p>
        </p:txBody>
      </p:sp>
      <p:sp>
        <p:nvSpPr>
          <p:cNvPr id="31" name="Losango 30"/>
          <p:cNvSpPr/>
          <p:nvPr/>
        </p:nvSpPr>
        <p:spPr>
          <a:xfrm>
            <a:off x="9938736" y="3537027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32" name="Conector reto 31"/>
          <p:cNvCxnSpPr>
            <a:stCxn id="26" idx="0"/>
            <a:endCxn id="31" idx="2"/>
          </p:cNvCxnSpPr>
          <p:nvPr/>
        </p:nvCxnSpPr>
        <p:spPr>
          <a:xfrm flipV="1">
            <a:off x="9007168" y="3740941"/>
            <a:ext cx="1030305" cy="32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9" idx="0"/>
            <a:endCxn id="31" idx="2"/>
          </p:cNvCxnSpPr>
          <p:nvPr/>
        </p:nvCxnSpPr>
        <p:spPr>
          <a:xfrm flipH="1" flipV="1">
            <a:off x="10037473" y="3740941"/>
            <a:ext cx="1171977" cy="32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osango 37"/>
          <p:cNvSpPr/>
          <p:nvPr/>
        </p:nvSpPr>
        <p:spPr>
          <a:xfrm rot="16200000">
            <a:off x="5823505" y="3990003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sp>
        <p:nvSpPr>
          <p:cNvPr id="49" name="Losango 48"/>
          <p:cNvSpPr/>
          <p:nvPr/>
        </p:nvSpPr>
        <p:spPr>
          <a:xfrm>
            <a:off x="4101602" y="1631273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54" name="Conector angulado 53"/>
          <p:cNvCxnSpPr>
            <a:stCxn id="30" idx="1"/>
            <a:endCxn id="38" idx="2"/>
          </p:cNvCxnSpPr>
          <p:nvPr/>
        </p:nvCxnSpPr>
        <p:spPr>
          <a:xfrm rot="10800000" flipV="1">
            <a:off x="6024200" y="3182858"/>
            <a:ext cx="3298497" cy="9091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osango 54"/>
          <p:cNvSpPr/>
          <p:nvPr/>
        </p:nvSpPr>
        <p:spPr>
          <a:xfrm>
            <a:off x="5019009" y="863755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56" name="Conector reto 55"/>
          <p:cNvCxnSpPr>
            <a:stCxn id="33" idx="0"/>
            <a:endCxn id="55" idx="2"/>
          </p:cNvCxnSpPr>
          <p:nvPr/>
        </p:nvCxnSpPr>
        <p:spPr>
          <a:xfrm flipV="1">
            <a:off x="5117419" y="1067669"/>
            <a:ext cx="327" cy="279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4304975" y="1347160"/>
            <a:ext cx="1624887" cy="710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883737" y="3766341"/>
            <a:ext cx="1286815" cy="606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45" name="Conector reto 44"/>
          <p:cNvCxnSpPr>
            <a:stCxn id="49" idx="1"/>
            <a:endCxn id="28" idx="3"/>
          </p:cNvCxnSpPr>
          <p:nvPr/>
        </p:nvCxnSpPr>
        <p:spPr>
          <a:xfrm flipH="1" flipV="1">
            <a:off x="2213561" y="1702404"/>
            <a:ext cx="1888041" cy="30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osango 56"/>
          <p:cNvSpPr/>
          <p:nvPr/>
        </p:nvSpPr>
        <p:spPr>
          <a:xfrm>
            <a:off x="5012782" y="2042270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58" name="Conector reto 57"/>
          <p:cNvCxnSpPr>
            <a:stCxn id="19" idx="0"/>
            <a:endCxn id="57" idx="2"/>
          </p:cNvCxnSpPr>
          <p:nvPr/>
        </p:nvCxnSpPr>
        <p:spPr>
          <a:xfrm flipH="1" flipV="1">
            <a:off x="5111519" y="2246184"/>
            <a:ext cx="1" cy="1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37" idx="3"/>
            <a:endCxn id="68" idx="1"/>
          </p:cNvCxnSpPr>
          <p:nvPr/>
        </p:nvCxnSpPr>
        <p:spPr>
          <a:xfrm>
            <a:off x="2170552" y="4069654"/>
            <a:ext cx="2041541" cy="4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osango 67"/>
          <p:cNvSpPr/>
          <p:nvPr/>
        </p:nvSpPr>
        <p:spPr>
          <a:xfrm>
            <a:off x="4212093" y="3971956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3" name="Conector reto 2"/>
          <p:cNvCxnSpPr>
            <a:stCxn id="6" idx="0"/>
          </p:cNvCxnSpPr>
          <p:nvPr/>
        </p:nvCxnSpPr>
        <p:spPr>
          <a:xfrm flipH="1" flipV="1">
            <a:off x="2928338" y="5139559"/>
            <a:ext cx="1" cy="42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5" idx="0"/>
          </p:cNvCxnSpPr>
          <p:nvPr/>
        </p:nvCxnSpPr>
        <p:spPr>
          <a:xfrm flipH="1" flipV="1">
            <a:off x="7577612" y="5139559"/>
            <a:ext cx="1" cy="42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2928340" y="5139559"/>
            <a:ext cx="4649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ângulo isósceles 39"/>
          <p:cNvSpPr/>
          <p:nvPr/>
        </p:nvSpPr>
        <p:spPr>
          <a:xfrm>
            <a:off x="5006640" y="4417081"/>
            <a:ext cx="212452" cy="20509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>
            <a:stCxn id="4" idx="0"/>
            <a:endCxn id="40" idx="3"/>
          </p:cNvCxnSpPr>
          <p:nvPr/>
        </p:nvCxnSpPr>
        <p:spPr>
          <a:xfrm flipH="1" flipV="1">
            <a:off x="5112866" y="4622176"/>
            <a:ext cx="4880" cy="945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81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16</Words>
  <Application>Microsoft Office PowerPoint</Application>
  <PresentationFormat>Personalizar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cliente</cp:lastModifiedBy>
  <cp:revision>11</cp:revision>
  <dcterms:created xsi:type="dcterms:W3CDTF">2020-02-24T12:20:25Z</dcterms:created>
  <dcterms:modified xsi:type="dcterms:W3CDTF">2020-04-03T17:57:20Z</dcterms:modified>
</cp:coreProperties>
</file>