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6" r:id="rId5"/>
    <p:sldId id="258" r:id="rId6"/>
    <p:sldId id="277" r:id="rId7"/>
    <p:sldId id="259" r:id="rId8"/>
    <p:sldId id="278" r:id="rId9"/>
    <p:sldId id="260" r:id="rId10"/>
    <p:sldId id="279" r:id="rId11"/>
    <p:sldId id="264" r:id="rId12"/>
    <p:sldId id="280" r:id="rId13"/>
    <p:sldId id="265" r:id="rId14"/>
    <p:sldId id="281" r:id="rId15"/>
    <p:sldId id="270" r:id="rId16"/>
    <p:sldId id="282" r:id="rId17"/>
    <p:sldId id="261" r:id="rId18"/>
    <p:sldId id="288" r:id="rId19"/>
    <p:sldId id="292" r:id="rId20"/>
    <p:sldId id="294" r:id="rId21"/>
    <p:sldId id="293" r:id="rId22"/>
    <p:sldId id="295" r:id="rId23"/>
    <p:sldId id="262" r:id="rId24"/>
    <p:sldId id="289" r:id="rId25"/>
    <p:sldId id="263" r:id="rId26"/>
    <p:sldId id="269" r:id="rId27"/>
    <p:sldId id="297" r:id="rId28"/>
    <p:sldId id="291" r:id="rId29"/>
    <p:sldId id="299" r:id="rId30"/>
    <p:sldId id="301" r:id="rId31"/>
    <p:sldId id="268" r:id="rId32"/>
    <p:sldId id="287" r:id="rId33"/>
    <p:sldId id="298" r:id="rId34"/>
    <p:sldId id="300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A62"/>
    <a:srgbClr val="FDEBC7"/>
    <a:srgbClr val="5DB427"/>
    <a:srgbClr val="A5CA97"/>
    <a:srgbClr val="00545F"/>
    <a:srgbClr val="009B6E"/>
    <a:srgbClr val="73D54A"/>
    <a:srgbClr val="447E43"/>
    <a:srgbClr val="C5E0B4"/>
    <a:srgbClr val="86B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19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06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74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10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13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28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13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13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6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03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4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6B47-35E8-4B74-A8BC-163E56BA4F07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56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microsoft.com/office/2007/relationships/hdphoto" Target="../media/hdphoto6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8.png"/><Relationship Id="rId7" Type="http://schemas.microsoft.com/office/2007/relationships/hdphoto" Target="../media/hdphoto6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8006" y="557937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1" b="82342" l="9992" r="85073">
                        <a14:foregroundMark x1="48503" y1="40170" x2="48503" y2="40170"/>
                        <a14:foregroundMark x1="78277" y1="52973" x2="77508" y2="50850"/>
                        <a14:foregroundMark x1="75566" y1="46966" x2="75162" y2="42718"/>
                        <a14:foregroundMark x1="46076" y1="41748" x2="46440" y2="39806"/>
                        <a14:foregroundMark x1="46319" y1="38289" x2="49676" y2="37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647" t="22996" r="13878" b="16522"/>
          <a:stretch/>
        </p:blipFill>
        <p:spPr>
          <a:xfrm>
            <a:off x="5867155" y="1153899"/>
            <a:ext cx="5189220" cy="460120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>
            <a:off x="1021496" y="4808191"/>
            <a:ext cx="2821440" cy="165703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 flipH="1">
            <a:off x="9785230" y="5090039"/>
            <a:ext cx="1674254" cy="98329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7497" b="26869" l="29326" r="40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18" t="16325" r="57998" b="71959"/>
          <a:stretch/>
        </p:blipFill>
        <p:spPr>
          <a:xfrm>
            <a:off x="4140419" y="761093"/>
            <a:ext cx="1416677" cy="78561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083494" y="1361184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RECICLA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130019" y="205412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Escolha o seu perfil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5" t="11255" r="24733" b="15589"/>
          <a:stretch/>
        </p:blipFill>
        <p:spPr>
          <a:xfrm>
            <a:off x="1834556" y="2476339"/>
            <a:ext cx="1352550" cy="1724026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963157" y="4330642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Professor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31" y="2543588"/>
            <a:ext cx="1885974" cy="188597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934843" y="4330641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Aluno</a:t>
            </a:r>
          </a:p>
        </p:txBody>
      </p:sp>
    </p:spTree>
    <p:extLst>
      <p:ext uri="{BB962C8B-B14F-4D97-AF65-F5344CB8AC3E}">
        <p14:creationId xmlns:p14="http://schemas.microsoft.com/office/powerpoint/2010/main" val="3009995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Home Aluno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108541"/>
              </p:ext>
            </p:extLst>
          </p:nvPr>
        </p:nvGraphicFramePr>
        <p:xfrm>
          <a:off x="838200" y="1484626"/>
          <a:ext cx="9245959" cy="29147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4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34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67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358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358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Acessar Sala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tela de Acesso a Sala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Direciona para tela da</a:t>
                      </a:r>
                      <a:r>
                        <a:rPr lang="pt-BR" baseline="0" dirty="0"/>
                        <a:t> Loja</a:t>
                      </a:r>
                      <a:endParaRPr lang="pt-BR" dirty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Funciona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Direciona para tela de Como Funciona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39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Criar Sala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Cadastrar pergunta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</a:p>
        </p:txBody>
      </p:sp>
    </p:spTree>
    <p:extLst>
      <p:ext uri="{BB962C8B-B14F-4D97-AF65-F5344CB8AC3E}">
        <p14:creationId xmlns:p14="http://schemas.microsoft.com/office/powerpoint/2010/main" val="3441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Home Professor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362283"/>
              </p:ext>
            </p:extLst>
          </p:nvPr>
        </p:nvGraphicFramePr>
        <p:xfrm>
          <a:off x="1160171" y="1650686"/>
          <a:ext cx="7906556" cy="23661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64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54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396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539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Criar Sala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Abre Pop de Cadastro</a:t>
                      </a:r>
                      <a:r>
                        <a:rPr lang="pt-BR" baseline="0" dirty="0"/>
                        <a:t> de Sala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Acessar sala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a tela de Lista</a:t>
                      </a:r>
                      <a:r>
                        <a:rPr lang="pt-BR" baseline="0" dirty="0"/>
                        <a:t> de Sala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Cadastrar pergunta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Abre Pop de cadastro de pergunta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61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Criar Sala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Cadastrar pergunta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3323669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Nome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259288" y="3685990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473753" y="1319048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Cadastro de Sala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</a:p>
        </p:txBody>
      </p:sp>
    </p:spTree>
    <p:extLst>
      <p:ext uri="{BB962C8B-B14F-4D97-AF65-F5344CB8AC3E}">
        <p14:creationId xmlns:p14="http://schemas.microsoft.com/office/powerpoint/2010/main" val="182162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Cadastro de Sala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910830"/>
              </p:ext>
            </p:extLst>
          </p:nvPr>
        </p:nvGraphicFramePr>
        <p:xfrm>
          <a:off x="838200" y="2250626"/>
          <a:ext cx="8795196" cy="13377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6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33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1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073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073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Valida/Cadastra Sala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85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Criar Sala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Cadastrar pergunta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</a:p>
        </p:txBody>
      </p:sp>
      <p:sp>
        <p:nvSpPr>
          <p:cNvPr id="31" name="Retângulo de cantos arredondados 31">
            <a:extLst>
              <a:ext uri="{FF2B5EF4-FFF2-40B4-BE49-F238E27FC236}">
                <a16:creationId xmlns:a16="http://schemas.microsoft.com/office/drawing/2014/main" xmlns="" id="{C5007C72-8191-48D6-B5B6-ECB680E45251}"/>
              </a:ext>
            </a:extLst>
          </p:cNvPr>
          <p:cNvSpPr/>
          <p:nvPr/>
        </p:nvSpPr>
        <p:spPr>
          <a:xfrm>
            <a:off x="2807594" y="1093785"/>
            <a:ext cx="5519248" cy="5263378"/>
          </a:xfrm>
          <a:prstGeom prst="roundRect">
            <a:avLst>
              <a:gd name="adj" fmla="val 7124"/>
            </a:avLst>
          </a:prstGeom>
          <a:solidFill>
            <a:srgbClr val="FDEBC7"/>
          </a:solidFill>
          <a:ln>
            <a:solidFill>
              <a:srgbClr val="5DB4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xmlns="" id="{58596935-6E20-46ED-955D-6DF874CA3AC9}"/>
              </a:ext>
            </a:extLst>
          </p:cNvPr>
          <p:cNvSpPr txBox="1"/>
          <p:nvPr/>
        </p:nvSpPr>
        <p:spPr>
          <a:xfrm>
            <a:off x="2863812" y="1786924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Pergunta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xmlns="" id="{87D6854B-EF7C-4167-AEE3-DC45354D504D}"/>
              </a:ext>
            </a:extLst>
          </p:cNvPr>
          <p:cNvSpPr/>
          <p:nvPr/>
        </p:nvSpPr>
        <p:spPr>
          <a:xfrm>
            <a:off x="6901711" y="5484284"/>
            <a:ext cx="1235388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Salvar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xmlns="" id="{B5363282-96B5-4AF3-AEED-53F7FB0E380D}"/>
              </a:ext>
            </a:extLst>
          </p:cNvPr>
          <p:cNvSpPr txBox="1"/>
          <p:nvPr/>
        </p:nvSpPr>
        <p:spPr>
          <a:xfrm>
            <a:off x="3949130" y="1162877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Cadastro de pergunta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xmlns="" id="{7C1971F0-DED0-44D7-894B-1A11250F94F2}"/>
              </a:ext>
            </a:extLst>
          </p:cNvPr>
          <p:cNvSpPr txBox="1"/>
          <p:nvPr/>
        </p:nvSpPr>
        <p:spPr>
          <a:xfrm>
            <a:off x="2863812" y="3151875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Alternativa 1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xmlns="" id="{9671BFC9-32F1-4FF3-934D-304E10CE1163}"/>
              </a:ext>
            </a:extLst>
          </p:cNvPr>
          <p:cNvSpPr txBox="1"/>
          <p:nvPr/>
        </p:nvSpPr>
        <p:spPr>
          <a:xfrm>
            <a:off x="2849490" y="3856850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Alternativa 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xmlns="" id="{E6A88186-DFD6-4D7C-A36D-A788649EDC5D}"/>
              </a:ext>
            </a:extLst>
          </p:cNvPr>
          <p:cNvSpPr txBox="1"/>
          <p:nvPr/>
        </p:nvSpPr>
        <p:spPr>
          <a:xfrm>
            <a:off x="2859739" y="4557236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Alternativa 3</a:t>
            </a:r>
          </a:p>
        </p:txBody>
      </p:sp>
      <p:sp>
        <p:nvSpPr>
          <p:cNvPr id="38" name="Retângulo de cantos arredondados 40">
            <a:extLst>
              <a:ext uri="{FF2B5EF4-FFF2-40B4-BE49-F238E27FC236}">
                <a16:creationId xmlns:a16="http://schemas.microsoft.com/office/drawing/2014/main" xmlns="" id="{418800BD-6A8D-4529-947B-B60FAC4140E4}"/>
              </a:ext>
            </a:extLst>
          </p:cNvPr>
          <p:cNvSpPr/>
          <p:nvPr/>
        </p:nvSpPr>
        <p:spPr>
          <a:xfrm>
            <a:off x="2896310" y="2127863"/>
            <a:ext cx="5241786" cy="93574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de cantos arredondados 50">
            <a:extLst>
              <a:ext uri="{FF2B5EF4-FFF2-40B4-BE49-F238E27FC236}">
                <a16:creationId xmlns:a16="http://schemas.microsoft.com/office/drawing/2014/main" xmlns="" id="{B9C88E1C-009F-4B2C-A29A-C16FC7E3961A}"/>
              </a:ext>
            </a:extLst>
          </p:cNvPr>
          <p:cNvSpPr/>
          <p:nvPr/>
        </p:nvSpPr>
        <p:spPr>
          <a:xfrm>
            <a:off x="2895313" y="486279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de cantos arredondados 43">
            <a:extLst>
              <a:ext uri="{FF2B5EF4-FFF2-40B4-BE49-F238E27FC236}">
                <a16:creationId xmlns:a16="http://schemas.microsoft.com/office/drawing/2014/main" xmlns="" id="{E2882B13-A782-4C91-85EE-A1D0CD8AE964}"/>
              </a:ext>
            </a:extLst>
          </p:cNvPr>
          <p:cNvSpPr/>
          <p:nvPr/>
        </p:nvSpPr>
        <p:spPr>
          <a:xfrm>
            <a:off x="2918891" y="3478820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de cantos arredondados 47">
            <a:extLst>
              <a:ext uri="{FF2B5EF4-FFF2-40B4-BE49-F238E27FC236}">
                <a16:creationId xmlns:a16="http://schemas.microsoft.com/office/drawing/2014/main" xmlns="" id="{53302A2D-23E5-4F39-9859-F335AD3B8B51}"/>
              </a:ext>
            </a:extLst>
          </p:cNvPr>
          <p:cNvSpPr/>
          <p:nvPr/>
        </p:nvSpPr>
        <p:spPr>
          <a:xfrm>
            <a:off x="2896310" y="416862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058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Cadastro Pergunta</a:t>
            </a:r>
          </a:p>
        </p:txBody>
      </p:sp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xmlns="" id="{1BCAAEE0-E421-417C-852C-390611B530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184199"/>
              </p:ext>
            </p:extLst>
          </p:nvPr>
        </p:nvGraphicFramePr>
        <p:xfrm>
          <a:off x="838198" y="2250626"/>
          <a:ext cx="8640652" cy="26754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65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58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1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632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632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Alternativa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Alternativa</a:t>
                      </a:r>
                      <a:r>
                        <a:rPr lang="pt-BR" baseline="0" dirty="0"/>
                        <a:t>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Alternativa</a:t>
                      </a:r>
                      <a:r>
                        <a:rPr lang="pt-BR" baseline="0" dirty="0"/>
                        <a:t> 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Valida/Salva</a:t>
                      </a:r>
                      <a:r>
                        <a:rPr lang="pt-BR" baseline="0" dirty="0"/>
                        <a:t> a pergunta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842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1:35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7" name="Retângulo de cantos arredondados 26"/>
          <p:cNvSpPr/>
          <p:nvPr/>
        </p:nvSpPr>
        <p:spPr>
          <a:xfrm>
            <a:off x="1560817" y="1828799"/>
            <a:ext cx="8882523" cy="18674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1560817" y="3874028"/>
            <a:ext cx="8882523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a) Opção I</a:t>
            </a: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1560817" y="4327402"/>
            <a:ext cx="8882521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b) Opção II</a:t>
            </a: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560817" y="4780777"/>
            <a:ext cx="8882521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c) Opção III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719727" y="2191082"/>
            <a:ext cx="1501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Pergunta 1</a:t>
            </a: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Score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32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</a:t>
            </a:r>
            <a:r>
              <a:rPr lang="pt-BR" sz="3200" dirty="0" err="1"/>
              <a:t>Board</a:t>
            </a:r>
            <a:r>
              <a:rPr lang="pt-BR" sz="3200" dirty="0"/>
              <a:t> Game (Quiz)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00208"/>
              </p:ext>
            </p:extLst>
          </p:nvPr>
        </p:nvGraphicFramePr>
        <p:xfrm>
          <a:off x="838199" y="2250626"/>
          <a:ext cx="10173238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329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Acionar o poder do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Aponta</a:t>
                      </a:r>
                      <a:r>
                        <a:rPr lang="pt-BR" baseline="0" dirty="0"/>
                        <a:t> a resposta correta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Dobra os pontos no respectivo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7" y="3117847"/>
            <a:ext cx="476272" cy="47627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14367" y="3594119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</p:spTree>
    <p:extLst>
      <p:ext uri="{BB962C8B-B14F-4D97-AF65-F5344CB8AC3E}">
        <p14:creationId xmlns:p14="http://schemas.microsoft.com/office/powerpoint/2010/main" val="687416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1:35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Score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  <p:grpSp>
        <p:nvGrpSpPr>
          <p:cNvPr id="19" name="Grupo 18"/>
          <p:cNvGrpSpPr/>
          <p:nvPr/>
        </p:nvGrpSpPr>
        <p:grpSpPr>
          <a:xfrm>
            <a:off x="2222500" y="1720849"/>
            <a:ext cx="1133476" cy="1514757"/>
            <a:chOff x="2222500" y="1720849"/>
            <a:chExt cx="1133476" cy="1514757"/>
          </a:xfrm>
        </p:grpSpPr>
        <p:sp>
          <p:nvSpPr>
            <p:cNvPr id="48" name="Retângulo 47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55" name="Grupo 54"/>
          <p:cNvGrpSpPr/>
          <p:nvPr/>
        </p:nvGrpSpPr>
        <p:grpSpPr>
          <a:xfrm>
            <a:off x="5205168" y="1720126"/>
            <a:ext cx="1133476" cy="1514757"/>
            <a:chOff x="2222500" y="1720849"/>
            <a:chExt cx="1133476" cy="1514757"/>
          </a:xfrm>
        </p:grpSpPr>
        <p:sp>
          <p:nvSpPr>
            <p:cNvPr id="56" name="Retângulo 5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9" name="Imagem 58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60" name="Grupo 59"/>
          <p:cNvGrpSpPr/>
          <p:nvPr/>
        </p:nvGrpSpPr>
        <p:grpSpPr>
          <a:xfrm>
            <a:off x="6814593" y="1720125"/>
            <a:ext cx="1133476" cy="1514757"/>
            <a:chOff x="2222500" y="1720849"/>
            <a:chExt cx="1133476" cy="1514757"/>
          </a:xfrm>
        </p:grpSpPr>
        <p:sp>
          <p:nvSpPr>
            <p:cNvPr id="61" name="Retângulo 6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4" name="Imagem 6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65" name="Grupo 64"/>
          <p:cNvGrpSpPr/>
          <p:nvPr/>
        </p:nvGrpSpPr>
        <p:grpSpPr>
          <a:xfrm>
            <a:off x="8352110" y="1720124"/>
            <a:ext cx="1133476" cy="1514757"/>
            <a:chOff x="2222500" y="1720849"/>
            <a:chExt cx="1133476" cy="1514757"/>
          </a:xfrm>
        </p:grpSpPr>
        <p:sp>
          <p:nvSpPr>
            <p:cNvPr id="66" name="Retângulo 6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9" name="Imagem 68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95" name="Grupo 94"/>
          <p:cNvGrpSpPr/>
          <p:nvPr/>
        </p:nvGrpSpPr>
        <p:grpSpPr>
          <a:xfrm>
            <a:off x="2222059" y="3501137"/>
            <a:ext cx="1133476" cy="1514757"/>
            <a:chOff x="2222500" y="1720849"/>
            <a:chExt cx="1133476" cy="1514757"/>
          </a:xfrm>
        </p:grpSpPr>
        <p:sp>
          <p:nvSpPr>
            <p:cNvPr id="96" name="Retângulo 9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9" name="Imagem 9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00" name="Grupo 99"/>
          <p:cNvGrpSpPr/>
          <p:nvPr/>
        </p:nvGrpSpPr>
        <p:grpSpPr>
          <a:xfrm>
            <a:off x="3732443" y="3497616"/>
            <a:ext cx="1133476" cy="1514757"/>
            <a:chOff x="2222500" y="1720849"/>
            <a:chExt cx="1133476" cy="1514757"/>
          </a:xfrm>
        </p:grpSpPr>
        <p:sp>
          <p:nvSpPr>
            <p:cNvPr id="101" name="Retângulo 10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4" name="Imagem 10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05" name="Grupo 104"/>
          <p:cNvGrpSpPr/>
          <p:nvPr/>
        </p:nvGrpSpPr>
        <p:grpSpPr>
          <a:xfrm>
            <a:off x="5205168" y="3478752"/>
            <a:ext cx="1133476" cy="1514757"/>
            <a:chOff x="2222500" y="1720849"/>
            <a:chExt cx="1133476" cy="1514757"/>
          </a:xfrm>
        </p:grpSpPr>
        <p:sp>
          <p:nvSpPr>
            <p:cNvPr id="106" name="Retângulo 10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9" name="Imagem 10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10" name="Grupo 109"/>
          <p:cNvGrpSpPr/>
          <p:nvPr/>
        </p:nvGrpSpPr>
        <p:grpSpPr>
          <a:xfrm>
            <a:off x="6814593" y="3458255"/>
            <a:ext cx="1133476" cy="1514757"/>
            <a:chOff x="2222500" y="1720849"/>
            <a:chExt cx="1133476" cy="1514757"/>
          </a:xfrm>
        </p:grpSpPr>
        <p:sp>
          <p:nvSpPr>
            <p:cNvPr id="111" name="Retângulo 11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4" name="Imagem 11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8351654" y="3458255"/>
            <a:ext cx="1133476" cy="1514757"/>
            <a:chOff x="2222500" y="1720849"/>
            <a:chExt cx="1133476" cy="1514757"/>
          </a:xfrm>
        </p:grpSpPr>
        <p:sp>
          <p:nvSpPr>
            <p:cNvPr id="116" name="Retângulo 11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9" name="Imagem 11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71" name="Grupo 70"/>
          <p:cNvGrpSpPr/>
          <p:nvPr/>
        </p:nvGrpSpPr>
        <p:grpSpPr>
          <a:xfrm>
            <a:off x="3786376" y="1720123"/>
            <a:ext cx="1133476" cy="1514757"/>
            <a:chOff x="2222500" y="1720849"/>
            <a:chExt cx="1133476" cy="1514757"/>
          </a:xfrm>
        </p:grpSpPr>
        <p:sp>
          <p:nvSpPr>
            <p:cNvPr id="72" name="Retângulo 71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73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5" name="Imagem 74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43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inicial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047423"/>
              </p:ext>
            </p:extLst>
          </p:nvPr>
        </p:nvGraphicFramePr>
        <p:xfrm>
          <a:off x="838200" y="2250626"/>
          <a:ext cx="7906556" cy="192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53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2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539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539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Vai</a:t>
                      </a:r>
                      <a:r>
                        <a:rPr lang="pt-BR" baseline="0" dirty="0"/>
                        <a:t> para Tela </a:t>
                      </a:r>
                      <a:r>
                        <a:rPr lang="pt-BR" baseline="0" dirty="0" err="1"/>
                        <a:t>Login</a:t>
                      </a:r>
                      <a:r>
                        <a:rPr lang="pt-BR" baseline="0" dirty="0"/>
                        <a:t> Professor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Vai</a:t>
                      </a:r>
                      <a:r>
                        <a:rPr lang="pt-BR" baseline="0" dirty="0"/>
                        <a:t> para Tela </a:t>
                      </a:r>
                      <a:r>
                        <a:rPr lang="pt-BR" baseline="0" dirty="0" err="1"/>
                        <a:t>Login</a:t>
                      </a:r>
                      <a:r>
                        <a:rPr lang="pt-BR" baseline="0" dirty="0"/>
                        <a:t> Aluno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760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</a:t>
            </a:r>
            <a:r>
              <a:rPr lang="pt-BR" sz="3200" dirty="0" err="1"/>
              <a:t>Board</a:t>
            </a:r>
            <a:r>
              <a:rPr lang="pt-BR" sz="3200" dirty="0"/>
              <a:t> Game (Jogo da Memória)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860572"/>
              </p:ext>
            </p:extLst>
          </p:nvPr>
        </p:nvGraphicFramePr>
        <p:xfrm>
          <a:off x="838199" y="2250626"/>
          <a:ext cx="10173238" cy="15318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329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Acionar o poder do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Dobra os pontos no respectivo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003236" y="3231651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</p:spTree>
    <p:extLst>
      <p:ext uri="{BB962C8B-B14F-4D97-AF65-F5344CB8AC3E}">
        <p14:creationId xmlns:p14="http://schemas.microsoft.com/office/powerpoint/2010/main" val="3748716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1:35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Score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5"/>
          <a:stretch/>
        </p:blipFill>
        <p:spPr>
          <a:xfrm>
            <a:off x="1417678" y="1755887"/>
            <a:ext cx="5268394" cy="3283475"/>
          </a:xfrm>
          <a:prstGeom prst="rect">
            <a:avLst/>
          </a:prstGeom>
        </p:spPr>
      </p:pic>
      <p:pic>
        <p:nvPicPr>
          <p:cNvPr id="72" name="Imagem 7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9" t="25027"/>
          <a:stretch/>
        </p:blipFill>
        <p:spPr>
          <a:xfrm flipH="1">
            <a:off x="6686072" y="1745377"/>
            <a:ext cx="3992438" cy="328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69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</a:t>
            </a:r>
            <a:r>
              <a:rPr lang="pt-BR" sz="3200" dirty="0" err="1"/>
              <a:t>Board</a:t>
            </a:r>
            <a:r>
              <a:rPr lang="pt-BR" sz="3200" dirty="0"/>
              <a:t> Game (Acerte ao Alvo)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954890"/>
              </p:ext>
            </p:extLst>
          </p:nvPr>
        </p:nvGraphicFramePr>
        <p:xfrm>
          <a:off x="838199" y="2250626"/>
          <a:ext cx="10173238" cy="15318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329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Acionar o poder do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Dobra os pontos no respectivo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003236" y="3231651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</p:spTree>
    <p:extLst>
      <p:ext uri="{BB962C8B-B14F-4D97-AF65-F5344CB8AC3E}">
        <p14:creationId xmlns:p14="http://schemas.microsoft.com/office/powerpoint/2010/main" val="1973966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9116846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241" y="553340"/>
            <a:ext cx="639397" cy="639397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LOJINHA</a:t>
            </a:r>
          </a:p>
        </p:txBody>
      </p:sp>
      <p:grpSp>
        <p:nvGrpSpPr>
          <p:cNvPr id="69" name="Grupo 68"/>
          <p:cNvGrpSpPr/>
          <p:nvPr/>
        </p:nvGrpSpPr>
        <p:grpSpPr>
          <a:xfrm>
            <a:off x="1146750" y="1492852"/>
            <a:ext cx="9787944" cy="4289761"/>
            <a:chOff x="3424794" y="1578846"/>
            <a:chExt cx="6586729" cy="4364070"/>
          </a:xfrm>
        </p:grpSpPr>
        <p:sp>
          <p:nvSpPr>
            <p:cNvPr id="70" name="Retângulo 69"/>
            <p:cNvSpPr/>
            <p:nvPr/>
          </p:nvSpPr>
          <p:spPr>
            <a:xfrm>
              <a:off x="3424794" y="1578846"/>
              <a:ext cx="6566897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de cantos arredondados 70"/>
            <p:cNvSpPr/>
            <p:nvPr/>
          </p:nvSpPr>
          <p:spPr>
            <a:xfrm>
              <a:off x="3424794" y="1674254"/>
              <a:ext cx="6586729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166261" y="1917587"/>
            <a:ext cx="2529420" cy="3433329"/>
            <a:chOff x="2356284" y="1970468"/>
            <a:chExt cx="2529420" cy="3433329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2359729" y="1970468"/>
              <a:ext cx="1742191" cy="3190874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2356284" y="4534047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929" y="2448036"/>
              <a:ext cx="1683788" cy="1262841"/>
            </a:xfrm>
            <a:prstGeom prst="rect">
              <a:avLst/>
            </a:prstGeom>
          </p:spPr>
        </p:pic>
        <p:sp>
          <p:nvSpPr>
            <p:cNvPr id="43" name="CaixaDeTexto 42"/>
            <p:cNvSpPr txBox="1"/>
            <p:nvPr/>
          </p:nvSpPr>
          <p:spPr>
            <a:xfrm>
              <a:off x="2755449" y="2071922"/>
              <a:ext cx="11513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447E43"/>
                  </a:solidFill>
                  <a:latin typeface="Bahnschrift" panose="020B0502040204020203" pitchFamily="34" charset="0"/>
                </a:rPr>
                <a:t>Tempo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477899" y="3661046"/>
              <a:ext cx="1653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Ganhe mais 30s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2841526" y="4564193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$ 50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690718" y="4955960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Comprar</a:t>
              </a:r>
            </a:p>
          </p:txBody>
        </p:sp>
        <p:cxnSp>
          <p:nvCxnSpPr>
            <p:cNvPr id="56" name="Conector reto 55"/>
            <p:cNvCxnSpPr/>
            <p:nvPr/>
          </p:nvCxnSpPr>
          <p:spPr>
            <a:xfrm>
              <a:off x="2565148" y="3603759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/>
            <p:cNvSpPr txBox="1"/>
            <p:nvPr/>
          </p:nvSpPr>
          <p:spPr>
            <a:xfrm>
              <a:off x="2477898" y="413122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4976971" y="1921342"/>
            <a:ext cx="2529420" cy="3432287"/>
            <a:chOff x="4989852" y="1970467"/>
            <a:chExt cx="2529420" cy="3432287"/>
          </a:xfrm>
        </p:grpSpPr>
        <p:sp>
          <p:nvSpPr>
            <p:cNvPr id="48" name="Retângulo de cantos arredondados 47"/>
            <p:cNvSpPr/>
            <p:nvPr/>
          </p:nvSpPr>
          <p:spPr>
            <a:xfrm>
              <a:off x="4989853" y="1970467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de cantos arredondados 48"/>
            <p:cNvSpPr/>
            <p:nvPr/>
          </p:nvSpPr>
          <p:spPr>
            <a:xfrm>
              <a:off x="4989852" y="4533004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5226432" y="2071922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447E43"/>
                  </a:solidFill>
                  <a:latin typeface="Bahnschrift" panose="020B0502040204020203" pitchFamily="34" charset="0"/>
                </a:rPr>
                <a:t>Resposta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079539" y="3675783"/>
              <a:ext cx="1578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Descubra a resposta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475094" y="4563150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$ 200</a:t>
              </a: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5324286" y="4954917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Comprar</a:t>
              </a:r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4725" y1="55385" x2="39780" y2="604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657" y="2369201"/>
              <a:ext cx="1341676" cy="1341676"/>
            </a:xfrm>
            <a:prstGeom prst="rect">
              <a:avLst/>
            </a:prstGeom>
          </p:spPr>
        </p:pic>
        <p:cxnSp>
          <p:nvCxnSpPr>
            <p:cNvPr id="12" name="Conector reto 11"/>
            <p:cNvCxnSpPr/>
            <p:nvPr/>
          </p:nvCxnSpPr>
          <p:spPr>
            <a:xfrm>
              <a:off x="5171657" y="3593116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5079538" y="4201900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Quiz</a:t>
              </a: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7778161" y="1921342"/>
            <a:ext cx="2529420" cy="3432287"/>
            <a:chOff x="7354229" y="1934086"/>
            <a:chExt cx="2529420" cy="3432287"/>
          </a:xfrm>
        </p:grpSpPr>
        <p:sp>
          <p:nvSpPr>
            <p:cNvPr id="59" name="Retângulo de cantos arredondados 58"/>
            <p:cNvSpPr/>
            <p:nvPr/>
          </p:nvSpPr>
          <p:spPr>
            <a:xfrm>
              <a:off x="7354230" y="1934086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7354229" y="4496623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7727689" y="2042150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447E43"/>
                  </a:solidFill>
                  <a:latin typeface="Bahnschrift" panose="020B0502040204020203" pitchFamily="34" charset="0"/>
                </a:rPr>
                <a:t>Pontos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7455951" y="3511770"/>
              <a:ext cx="157837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3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Dobra os pontos de uma partida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7839471" y="4526769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$ 300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7688663" y="4918536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Comprar</a:t>
              </a:r>
            </a:p>
          </p:txBody>
        </p:sp>
        <p:cxnSp>
          <p:nvCxnSpPr>
            <p:cNvPr id="66" name="Conector reto 65"/>
            <p:cNvCxnSpPr/>
            <p:nvPr/>
          </p:nvCxnSpPr>
          <p:spPr>
            <a:xfrm>
              <a:off x="7562263" y="3483337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7443915" y="416551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7536010" y="2242205"/>
              <a:ext cx="17679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dirty="0">
                  <a:solidFill>
                    <a:srgbClr val="5DB427"/>
                  </a:solidFill>
                  <a:latin typeface="Bahnschrift" panose="020B0502040204020203" pitchFamily="34" charset="0"/>
                </a:rPr>
                <a:t>2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655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da Loja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256332"/>
              </p:ext>
            </p:extLst>
          </p:nvPr>
        </p:nvGraphicFramePr>
        <p:xfrm>
          <a:off x="838200" y="2250626"/>
          <a:ext cx="9155806" cy="37377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98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906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98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886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Comprar (tempo)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Valida/Adiciona no inventário do aluno respectivo poder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Comprar (resposta)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Valida/Adiciona no inventário do aluno respectivo poder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Comprar (Pontos)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Valida/Adiciona no inventário do aluno respectivo poder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790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RANKING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2" name="CaixaDeTexto 81"/>
          <p:cNvSpPr txBox="1"/>
          <p:nvPr/>
        </p:nvSpPr>
        <p:spPr>
          <a:xfrm>
            <a:off x="2266189" y="2009090"/>
            <a:ext cx="338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O campeão da rodada foi :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4056391" y="2456908"/>
            <a:ext cx="54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5DB427"/>
                </a:solidFill>
                <a:latin typeface="Bahnschrift" panose="020B0502040204020203" pitchFamily="34" charset="0"/>
              </a:rPr>
              <a:t>3º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5143895" y="2050391"/>
            <a:ext cx="164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Silas </a:t>
            </a:r>
          </a:p>
        </p:txBody>
      </p:sp>
      <p:sp>
        <p:nvSpPr>
          <p:cNvPr id="96" name="CaixaDeTexto 95"/>
          <p:cNvSpPr txBox="1"/>
          <p:nvPr/>
        </p:nvSpPr>
        <p:spPr>
          <a:xfrm>
            <a:off x="8531530" y="2087576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895 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8531530" y="2516371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730 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2266189" y="2487686"/>
            <a:ext cx="338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Você ficou em :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278892" y="1681059"/>
            <a:ext cx="164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Pontos</a:t>
            </a:r>
            <a:endParaRPr lang="pt-BR" b="1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289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COMO FUNCIONA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236753" y="1756654"/>
            <a:ext cx="2679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JOGANDO</a:t>
            </a:r>
            <a:endParaRPr lang="pt-BR" sz="1600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265703" y="2100286"/>
            <a:ext cx="7053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Pra começar o jogo é necessário que o professor informe o código da sala. Então você clica no acessar sala, digita o código e aguarde na sala de espera até o professor iniciar a rodada.</a:t>
            </a:r>
            <a:endParaRPr lang="pt-BR" sz="1400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236752" y="2935562"/>
            <a:ext cx="7123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Quando o professor iniciar a rodada, você clica no pronto e os jogos vão começar a aparecer!</a:t>
            </a:r>
          </a:p>
          <a:p>
            <a:pPr algn="just"/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Lembre-se de que quanto mais rápido resolver os jogos mais pontos e moedas vai ganhar.</a:t>
            </a:r>
            <a:endParaRPr lang="pt-BR" sz="1400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236752" y="3925034"/>
            <a:ext cx="5551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COMPRANDO E USANDO ITEMS</a:t>
            </a:r>
            <a:endParaRPr lang="pt-BR" sz="1600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265702" y="4298953"/>
            <a:ext cx="7053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Na lojinha do Jogo está disponível alguns poderes que podem lhe garantir a vitória. Para acess</a:t>
            </a:r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á-la basta clica-la em Loja. Uma tela com alguns poderes irá abrir para você. Para comprar da lojinha é necessário ter moedas, então certifique-se de que tem a quantidade de correta. </a:t>
            </a:r>
            <a:endParaRPr lang="pt-BR" sz="1400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236753" y="5374811"/>
            <a:ext cx="7053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Durante os jogos os seus </a:t>
            </a:r>
            <a:r>
              <a:rPr lang="pt-BR" sz="1400" dirty="0" err="1" smtClean="0">
                <a:solidFill>
                  <a:srgbClr val="5DB427"/>
                </a:solidFill>
                <a:latin typeface="Bahnschrift Light" panose="020B0502040204020203" pitchFamily="34" charset="0"/>
              </a:rPr>
              <a:t>items</a:t>
            </a:r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ficam disponíveis em seu inventário.. Basta clicar no poder e ele será automaticamente ativado!</a:t>
            </a:r>
            <a:endParaRPr lang="pt-BR" sz="1400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86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146749" y="487727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ENTRAR NA SALA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Retângulo de cantos arredondados 8"/>
          <p:cNvSpPr/>
          <p:nvPr/>
        </p:nvSpPr>
        <p:spPr>
          <a:xfrm>
            <a:off x="2145794" y="2048456"/>
            <a:ext cx="2284540" cy="32125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141154" y="1709902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Digite o código da sala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699486" y="1991056"/>
            <a:ext cx="166267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Entrar na sala</a:t>
            </a:r>
          </a:p>
        </p:txBody>
      </p:sp>
    </p:spTree>
    <p:extLst>
      <p:ext uri="{BB962C8B-B14F-4D97-AF65-F5344CB8AC3E}">
        <p14:creationId xmlns:p14="http://schemas.microsoft.com/office/powerpoint/2010/main" val="178012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Acesso Sala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084338"/>
              </p:ext>
            </p:extLst>
          </p:nvPr>
        </p:nvGraphicFramePr>
        <p:xfrm>
          <a:off x="838200" y="2250626"/>
          <a:ext cx="9155806" cy="2000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98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906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98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886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  <a:r>
                        <a:rPr lang="pt-BR" baseline="0" dirty="0"/>
                        <a:t> de Acesso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Entrar na 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Validar/Direcionar para a tela de </a:t>
                      </a:r>
                      <a:r>
                        <a:rPr lang="pt-BR" dirty="0" err="1"/>
                        <a:t>Board</a:t>
                      </a:r>
                      <a:r>
                        <a:rPr lang="pt-BR" dirty="0"/>
                        <a:t> Game da Sala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894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184933" y="512242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SALA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7421960" y="1952420"/>
            <a:ext cx="1958891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Rodada</a:t>
            </a:r>
          </a:p>
        </p:txBody>
      </p:sp>
    </p:spTree>
    <p:extLst>
      <p:ext uri="{BB962C8B-B14F-4D97-AF65-F5344CB8AC3E}">
        <p14:creationId xmlns:p14="http://schemas.microsoft.com/office/powerpoint/2010/main" val="137717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Entrar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1240161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Professor</a:t>
            </a:r>
          </a:p>
        </p:txBody>
      </p:sp>
    </p:spTree>
    <p:extLst>
      <p:ext uri="{BB962C8B-B14F-4D97-AF65-F5344CB8AC3E}">
        <p14:creationId xmlns:p14="http://schemas.microsoft.com/office/powerpoint/2010/main" val="2338417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</a:t>
            </a:r>
            <a:r>
              <a:rPr lang="pt-BR" sz="3200"/>
              <a:t>Tela </a:t>
            </a:r>
            <a:r>
              <a:rPr lang="pt-BR" sz="3200" smtClean="0"/>
              <a:t>Sala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61408"/>
              </p:ext>
            </p:extLst>
          </p:nvPr>
        </p:nvGraphicFramePr>
        <p:xfrm>
          <a:off x="838200" y="2250626"/>
          <a:ext cx="9155806" cy="15318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98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906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98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886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/>
                        <a:t>Adicionar Rodada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/>
                        <a:t>Direciona para a tela Nova Rodada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881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825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Nova rodada 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1247577" y="1397073"/>
            <a:ext cx="6196412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1432892" y="1602383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Jogos cadastrados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1577068" y="2064048"/>
            <a:ext cx="5609343" cy="0"/>
          </a:xfrm>
          <a:prstGeom prst="line">
            <a:avLst/>
          </a:prstGeom>
          <a:ln>
            <a:solidFill>
              <a:srgbClr val="8DBA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/>
          <p:cNvGrpSpPr/>
          <p:nvPr/>
        </p:nvGrpSpPr>
        <p:grpSpPr>
          <a:xfrm>
            <a:off x="7545106" y="1397073"/>
            <a:ext cx="3224038" cy="1861282"/>
            <a:chOff x="3303102" y="1578846"/>
            <a:chExt cx="7132734" cy="4364070"/>
          </a:xfrm>
        </p:grpSpPr>
        <p:sp>
          <p:nvSpPr>
            <p:cNvPr id="24" name="Retângulo 23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7545107" y="3321368"/>
            <a:ext cx="3224038" cy="1469574"/>
            <a:chOff x="3303102" y="1578846"/>
            <a:chExt cx="7132734" cy="4364070"/>
          </a:xfrm>
        </p:grpSpPr>
        <p:sp>
          <p:nvSpPr>
            <p:cNvPr id="27" name="Retângulo 26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545106" y="4864736"/>
            <a:ext cx="3224038" cy="1247973"/>
            <a:chOff x="3303102" y="1578846"/>
            <a:chExt cx="7132734" cy="4364070"/>
          </a:xfrm>
        </p:grpSpPr>
        <p:sp>
          <p:nvSpPr>
            <p:cNvPr id="30" name="Retângulo 2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7545107" y="1394320"/>
            <a:ext cx="3186618" cy="208063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QUIZ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7545106" y="3332149"/>
            <a:ext cx="3186618" cy="23529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Jogo da memória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7574287" y="4892019"/>
            <a:ext cx="3142809" cy="17577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Apaque a Luz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5461686" y="5488650"/>
            <a:ext cx="1724725" cy="399022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Finalizar Rodada</a:t>
            </a:r>
            <a:endParaRPr lang="pt-BR" dirty="0"/>
          </a:p>
        </p:txBody>
      </p:sp>
      <p:sp>
        <p:nvSpPr>
          <p:cNvPr id="70" name="Retângulo 69"/>
          <p:cNvSpPr/>
          <p:nvPr/>
        </p:nvSpPr>
        <p:spPr>
          <a:xfrm>
            <a:off x="8162399" y="2204078"/>
            <a:ext cx="2057243" cy="399022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perguntas</a:t>
            </a:r>
          </a:p>
        </p:txBody>
      </p:sp>
      <p:sp>
        <p:nvSpPr>
          <p:cNvPr id="72" name="Retângulo 71"/>
          <p:cNvSpPr/>
          <p:nvPr/>
        </p:nvSpPr>
        <p:spPr>
          <a:xfrm>
            <a:off x="7961454" y="3904181"/>
            <a:ext cx="2462837" cy="517732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Jogo da Memória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7961454" y="5377029"/>
            <a:ext cx="2459134" cy="399022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Apague a Luz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xmlns="" id="{579B470E-A950-473D-9224-F36D0EB57231}"/>
              </a:ext>
            </a:extLst>
          </p:cNvPr>
          <p:cNvSpPr/>
          <p:nvPr/>
        </p:nvSpPr>
        <p:spPr>
          <a:xfrm>
            <a:off x="1462362" y="5289211"/>
            <a:ext cx="1724725" cy="596570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Iniciar Rodada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572157" y="1622264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1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xmlns="" id="{579B470E-A950-473D-9224-F36D0EB57231}"/>
              </a:ext>
            </a:extLst>
          </p:cNvPr>
          <p:cNvSpPr/>
          <p:nvPr/>
        </p:nvSpPr>
        <p:spPr>
          <a:xfrm>
            <a:off x="3187087" y="2624629"/>
            <a:ext cx="2274599" cy="5965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Retirar ultimo jogo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480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Nova Rodada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697345"/>
              </p:ext>
            </p:extLst>
          </p:nvPr>
        </p:nvGraphicFramePr>
        <p:xfrm>
          <a:off x="838199" y="2250626"/>
          <a:ext cx="9168685" cy="30062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93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96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420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425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85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‘+’ (QUIZ)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 respectiva</a:t>
                      </a:r>
                      <a:r>
                        <a:rPr lang="pt-BR" baseline="0" dirty="0"/>
                        <a:t> pergunta a rodada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‘ +’ (Jogo</a:t>
                      </a:r>
                      <a:r>
                        <a:rPr lang="pt-BR" baseline="0" dirty="0"/>
                        <a:t> da Memória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 o Jogo da memória a rodada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‘+’ (Acerte o alvo)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 o jogo Acerte ao Alvo a rodada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‘X’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Exclui</a:t>
                      </a:r>
                      <a:r>
                        <a:rPr lang="pt-BR" baseline="0" dirty="0"/>
                        <a:t> respectivo jogo da Rodada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877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146749" y="487727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TELA DE ESPERA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4275782" y="5114216"/>
            <a:ext cx="2975020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Pronto !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902" y="1915586"/>
            <a:ext cx="3962511" cy="29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70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</a:t>
            </a:r>
            <a:r>
              <a:rPr lang="pt-BR" sz="3200" dirty="0" smtClean="0"/>
              <a:t>de Espera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754485"/>
              </p:ext>
            </p:extLst>
          </p:nvPr>
        </p:nvGraphicFramePr>
        <p:xfrm>
          <a:off x="838200" y="2250626"/>
          <a:ext cx="9155806" cy="18062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98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906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98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886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</a:t>
                      </a:r>
                      <a:r>
                        <a:rPr lang="pt-BR" baseline="0" dirty="0" smtClean="0"/>
                        <a:t> código de acesso e direciona para o primeiro jogo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90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</a:t>
            </a:r>
            <a:r>
              <a:rPr lang="pt-BR" sz="3200" dirty="0" err="1"/>
              <a:t>Login</a:t>
            </a:r>
            <a:r>
              <a:rPr lang="pt-BR" sz="3200" dirty="0"/>
              <a:t> Professor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286900"/>
              </p:ext>
            </p:extLst>
          </p:nvPr>
        </p:nvGraphicFramePr>
        <p:xfrm>
          <a:off x="838200" y="2250626"/>
          <a:ext cx="8923985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41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61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55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440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440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 Direciona para tela Home 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58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Entrar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317849" y="121753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Aluno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736631" y="5371154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rgbClr val="447E43"/>
                </a:solidFill>
                <a:latin typeface="Bahnschrift" panose="020B0502040204020203" pitchFamily="34" charset="0"/>
              </a:rPr>
              <a:t>Não tem cadastro ?</a:t>
            </a:r>
          </a:p>
        </p:txBody>
      </p:sp>
    </p:spTree>
    <p:extLst>
      <p:ext uri="{BB962C8B-B14F-4D97-AF65-F5344CB8AC3E}">
        <p14:creationId xmlns:p14="http://schemas.microsoft.com/office/powerpoint/2010/main" val="280591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- Tela </a:t>
            </a:r>
            <a:r>
              <a:rPr lang="pt-BR" sz="3200" dirty="0" err="1"/>
              <a:t>Login</a:t>
            </a:r>
            <a:r>
              <a:rPr lang="pt-BR" sz="3200" dirty="0"/>
              <a:t> Aluno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470412"/>
              </p:ext>
            </p:extLst>
          </p:nvPr>
        </p:nvGraphicFramePr>
        <p:xfrm>
          <a:off x="838198" y="2250626"/>
          <a:ext cx="9323232" cy="28922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89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71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14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578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578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3343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Valida/ Direciona para tela Home Aluno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tem cadastro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tela</a:t>
                      </a:r>
                      <a:r>
                        <a:rPr lang="pt-BR" baseline="0" dirty="0"/>
                        <a:t> de Cadastro Aluno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71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711201"/>
            <a:ext cx="4074408" cy="5172298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1339945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34567" y="1842589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03968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288035" y="2535343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15804" y="5172124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77840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Cadastro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288034" y="3804770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Nome/ Apelido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315804" y="4270302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81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Cadastro Aluno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652948"/>
              </p:ext>
            </p:extLst>
          </p:nvPr>
        </p:nvGraphicFramePr>
        <p:xfrm>
          <a:off x="838200" y="2250626"/>
          <a:ext cx="8743683" cy="22295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29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4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613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926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926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Nome/Apelido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Valida/Cadastra o Aluno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31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Loja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Como funciona ?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</a:p>
        </p:txBody>
      </p:sp>
    </p:spTree>
    <p:extLst>
      <p:ext uri="{BB962C8B-B14F-4D97-AF65-F5344CB8AC3E}">
        <p14:creationId xmlns:p14="http://schemas.microsoft.com/office/powerpoint/2010/main" val="3675586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944</Words>
  <Application>Microsoft Office PowerPoint</Application>
  <PresentationFormat>Widescreen</PresentationFormat>
  <Paragraphs>370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1" baseType="lpstr">
      <vt:lpstr>Arial Unicode MS</vt:lpstr>
      <vt:lpstr>Arial</vt:lpstr>
      <vt:lpstr>Bahnschrift</vt:lpstr>
      <vt:lpstr>Bahnschrift Light</vt:lpstr>
      <vt:lpstr>Calibri</vt:lpstr>
      <vt:lpstr>Calibri Light</vt:lpstr>
      <vt:lpstr>Tema do Office</vt:lpstr>
      <vt:lpstr>Apresentação do PowerPoint</vt:lpstr>
      <vt:lpstr>Tabela de Elementos – Tela inicial</vt:lpstr>
      <vt:lpstr>Apresentação do PowerPoint</vt:lpstr>
      <vt:lpstr>Tabela de Elementos – Tela Login Professor</vt:lpstr>
      <vt:lpstr>Apresentação do PowerPoint</vt:lpstr>
      <vt:lpstr>Tabela de Elementos - Tela Login Aluno</vt:lpstr>
      <vt:lpstr>Apresentação do PowerPoint</vt:lpstr>
      <vt:lpstr>Tabela de Elementos – Tela Cadastro Aluno</vt:lpstr>
      <vt:lpstr>Apresentação do PowerPoint</vt:lpstr>
      <vt:lpstr>Tabela de Elementos – Tela Home Aluno</vt:lpstr>
      <vt:lpstr>Apresentação do PowerPoint</vt:lpstr>
      <vt:lpstr>Tabela de Elementos – Tela Home Professor</vt:lpstr>
      <vt:lpstr>Apresentação do PowerPoint</vt:lpstr>
      <vt:lpstr>Tabela de Elementos – Cadastro de Sala</vt:lpstr>
      <vt:lpstr>Apresentação do PowerPoint</vt:lpstr>
      <vt:lpstr>Tabela de Elementos – Tela Cadastro Pergunta</vt:lpstr>
      <vt:lpstr>Apresentação do PowerPoint</vt:lpstr>
      <vt:lpstr>Tabela de Elementos – Tela Board Game (Quiz)</vt:lpstr>
      <vt:lpstr>Apresentação do PowerPoint</vt:lpstr>
      <vt:lpstr>Tabela de Elementos – Tela Board Game (Jogo da Memória)</vt:lpstr>
      <vt:lpstr>Apresentação do PowerPoint</vt:lpstr>
      <vt:lpstr>Tabela de Elementos – Tela Board Game (Acerte ao Alvo)</vt:lpstr>
      <vt:lpstr>Apresentação do PowerPoint</vt:lpstr>
      <vt:lpstr>Tabela de Elementos – Tela da Loja</vt:lpstr>
      <vt:lpstr>Apresentação do PowerPoint</vt:lpstr>
      <vt:lpstr>Apresentação do PowerPoint</vt:lpstr>
      <vt:lpstr>Apresentação do PowerPoint</vt:lpstr>
      <vt:lpstr>Tabela de Elementos – Tela Acesso Sala</vt:lpstr>
      <vt:lpstr>Apresentação do PowerPoint</vt:lpstr>
      <vt:lpstr>Tabela de Elementos – Tela Sala</vt:lpstr>
      <vt:lpstr>Apresentação do PowerPoint</vt:lpstr>
      <vt:lpstr>Tabela de Elementos – Tela Nova Rodada</vt:lpstr>
      <vt:lpstr>Apresentação do PowerPoint</vt:lpstr>
      <vt:lpstr>Tabela de Elementos – Tela de Espera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ítalo Martins Tomaz Rocha Rocha</dc:creator>
  <cp:lastModifiedBy>ítalo Martins Tomaz Rocha Rocha</cp:lastModifiedBy>
  <cp:revision>143</cp:revision>
  <dcterms:created xsi:type="dcterms:W3CDTF">2020-03-21T12:16:20Z</dcterms:created>
  <dcterms:modified xsi:type="dcterms:W3CDTF">2020-07-03T01:43:24Z</dcterms:modified>
</cp:coreProperties>
</file>