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70" r:id="rId9"/>
    <p:sldId id="267" r:id="rId10"/>
    <p:sldId id="271" r:id="rId11"/>
    <p:sldId id="272" r:id="rId12"/>
    <p:sldId id="266" r:id="rId13"/>
    <p:sldId id="268" r:id="rId14"/>
    <p:sldId id="261" r:id="rId15"/>
    <p:sldId id="262" r:id="rId16"/>
    <p:sldId id="263" r:id="rId17"/>
    <p:sldId id="26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427"/>
    <a:srgbClr val="8DBA62"/>
    <a:srgbClr val="A5CA97"/>
    <a:srgbClr val="FDEBC7"/>
    <a:srgbClr val="00545F"/>
    <a:srgbClr val="009B6E"/>
    <a:srgbClr val="73D54A"/>
    <a:srgbClr val="447E43"/>
    <a:srgbClr val="C5E0B4"/>
    <a:srgbClr val="86B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4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0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1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3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03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B47-35E8-4B74-A8BC-163E56BA4F07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6B47-35E8-4B74-A8BC-163E56BA4F07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107F-7703-4651-A519-404E62C19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8006" y="557937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1" b="82342" l="9992" r="85073">
                        <a14:foregroundMark x1="48503" y1="40170" x2="48503" y2="40170"/>
                        <a14:foregroundMark x1="78277" y1="52973" x2="77508" y2="50850"/>
                        <a14:foregroundMark x1="75566" y1="46966" x2="75162" y2="42718"/>
                        <a14:foregroundMark x1="46076" y1="41748" x2="46440" y2="39806"/>
                        <a14:foregroundMark x1="46319" y1="38289" x2="49676" y2="37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647" t="22996" r="13878" b="16522"/>
          <a:stretch/>
        </p:blipFill>
        <p:spPr>
          <a:xfrm>
            <a:off x="5867155" y="1153899"/>
            <a:ext cx="5189220" cy="46012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>
            <a:off x="1021496" y="4808191"/>
            <a:ext cx="2821440" cy="16570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52" b="82407" l="13870" r="33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63220" r="64363" b="15461"/>
          <a:stretch/>
        </p:blipFill>
        <p:spPr>
          <a:xfrm flipH="1">
            <a:off x="9785230" y="5090039"/>
            <a:ext cx="1674254" cy="98329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97" b="26869" l="29326" r="40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18" t="16325" r="57998" b="71959"/>
          <a:stretch/>
        </p:blipFill>
        <p:spPr>
          <a:xfrm>
            <a:off x="4140419" y="761093"/>
            <a:ext cx="1416677" cy="78561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083494" y="1361184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RECICLA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130019" y="205412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Escolha o seu perfil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5" t="11255" r="24733" b="15589"/>
          <a:stretch/>
        </p:blipFill>
        <p:spPr>
          <a:xfrm>
            <a:off x="1834556" y="2476339"/>
            <a:ext cx="1352550" cy="172402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963157" y="4330642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Professor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31" y="2543588"/>
            <a:ext cx="1885974" cy="188597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934843" y="4330641"/>
            <a:ext cx="1223949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9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Pergunta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0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QUIZ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270145"/>
            <a:ext cx="8104155" cy="4933044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418231" y="1476716"/>
            <a:ext cx="2110952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Pergunta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807594" y="1093785"/>
            <a:ext cx="5519248" cy="5263378"/>
          </a:xfrm>
          <a:prstGeom prst="roundRect">
            <a:avLst>
              <a:gd name="adj" fmla="val 7124"/>
            </a:avLst>
          </a:prstGeom>
          <a:solidFill>
            <a:srgbClr val="FDEBC7"/>
          </a:solidFill>
          <a:ln>
            <a:solidFill>
              <a:srgbClr val="5DB4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2863812" y="1786924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Descrição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896310" y="2127863"/>
            <a:ext cx="5241786" cy="93574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901711" y="5766259"/>
            <a:ext cx="1235388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949130" y="1162877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 de Pergunta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2918891" y="3478820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2863812" y="3151875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1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2849490" y="3856850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2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48" name="Retângulo de cantos arredondados 47"/>
          <p:cNvSpPr/>
          <p:nvPr/>
        </p:nvSpPr>
        <p:spPr>
          <a:xfrm>
            <a:off x="2896310" y="416862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2859739" y="4557236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Alternativa 3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895313" y="4862799"/>
            <a:ext cx="5241786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3322893" y="5647474"/>
            <a:ext cx="711498" cy="3671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2894373" y="5323813"/>
            <a:ext cx="457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Nº alternativa correta</a:t>
            </a:r>
            <a:endParaRPr lang="pt-BR" sz="16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Turma 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397073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Rodada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Rodada 2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242747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2877355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7612598" y="1798035"/>
            <a:ext cx="1878934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rodada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178086" y="2429749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859680" y="2429749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8190964" y="2851954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896345" y="2851958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1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Rodada 1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247577" y="1397073"/>
            <a:ext cx="6196412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1432892" y="1602383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Jogos Cadastrados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1577068" y="2064048"/>
            <a:ext cx="5609343" cy="0"/>
          </a:xfrm>
          <a:prstGeom prst="line">
            <a:avLst/>
          </a:prstGeom>
          <a:ln>
            <a:solidFill>
              <a:srgbClr val="8DBA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/>
          <p:cNvGrpSpPr/>
          <p:nvPr/>
        </p:nvGrpSpPr>
        <p:grpSpPr>
          <a:xfrm>
            <a:off x="7545106" y="1397073"/>
            <a:ext cx="3224038" cy="1861282"/>
            <a:chOff x="3303102" y="1578846"/>
            <a:chExt cx="7132734" cy="4364070"/>
          </a:xfrm>
        </p:grpSpPr>
        <p:sp>
          <p:nvSpPr>
            <p:cNvPr id="24" name="Retângulo 23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545107" y="3321368"/>
            <a:ext cx="3224038" cy="1469574"/>
            <a:chOff x="3303102" y="1578846"/>
            <a:chExt cx="7132734" cy="4364070"/>
          </a:xfrm>
        </p:grpSpPr>
        <p:sp>
          <p:nvSpPr>
            <p:cNvPr id="27" name="Retângulo 26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545106" y="4864736"/>
            <a:ext cx="3224038" cy="1247973"/>
            <a:chOff x="3303102" y="1578846"/>
            <a:chExt cx="7132734" cy="4364070"/>
          </a:xfrm>
        </p:grpSpPr>
        <p:sp>
          <p:nvSpPr>
            <p:cNvPr id="30" name="Retângulo 2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7545107" y="1394320"/>
            <a:ext cx="3186618" cy="208063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QUIZ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7545106" y="3332149"/>
            <a:ext cx="3186618" cy="23529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Imagens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7574287" y="4892019"/>
            <a:ext cx="3142809" cy="175779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Histórias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689282" y="1873618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7665144" y="1797377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1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0295913" y="1824684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701104" y="2177595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7665144" y="2079891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2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0288206" y="2168697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715030" y="2470570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7689599" y="2372589"/>
            <a:ext cx="136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Pergunta 3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288206" y="2486917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7715030" y="3755051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7746915" y="3709920"/>
            <a:ext cx="13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Imagem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10288206" y="3771398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7689282" y="5180673"/>
            <a:ext cx="2536543" cy="2350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7721167" y="5135542"/>
            <a:ext cx="136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História 1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10288206" y="5172080"/>
            <a:ext cx="264764" cy="25520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+</a:t>
            </a:r>
            <a:endParaRPr lang="pt-BR" sz="2800" b="1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1443660" y="2216733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1462362" y="2216732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Pergunta 1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6880967" y="2216732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1443660" y="2631936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6880797" y="2651741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462362" y="2626661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História 1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1443660" y="3067508"/>
            <a:ext cx="538214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6880797" y="3087313"/>
            <a:ext cx="388679" cy="3719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x</a:t>
            </a:r>
            <a:endParaRPr lang="pt-BR" sz="2800" b="1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1462362" y="3062233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Pergunta 2</a:t>
            </a:r>
            <a:endParaRPr lang="pt-BR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1287887" y="1485501"/>
            <a:ext cx="9530367" cy="3854800"/>
            <a:chOff x="3303102" y="1578846"/>
            <a:chExt cx="7132734" cy="4364070"/>
          </a:xfrm>
        </p:grpSpPr>
        <p:sp>
          <p:nvSpPr>
            <p:cNvPr id="2" name="Retângulo 1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146749" y="5640946"/>
            <a:ext cx="9787944" cy="712278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930424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19" y="553340"/>
            <a:ext cx="639397" cy="639397"/>
          </a:xfrm>
          <a:prstGeom prst="rect">
            <a:avLst/>
          </a:prstGeom>
        </p:spPr>
      </p:pic>
      <p:sp>
        <p:nvSpPr>
          <p:cNvPr id="25" name="Retângulo de cantos arredondados 24"/>
          <p:cNvSpPr/>
          <p:nvPr/>
        </p:nvSpPr>
        <p:spPr>
          <a:xfrm>
            <a:off x="5668875" y="818587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1:35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3" r="27361"/>
          <a:stretch/>
        </p:blipFill>
        <p:spPr>
          <a:xfrm>
            <a:off x="5253303" y="435945"/>
            <a:ext cx="831143" cy="987910"/>
          </a:xfrm>
          <a:prstGeom prst="rect">
            <a:avLst/>
          </a:prstGeom>
        </p:spPr>
      </p:pic>
      <p:sp>
        <p:nvSpPr>
          <p:cNvPr id="26" name="Retângulo de cantos arredondados 25"/>
          <p:cNvSpPr/>
          <p:nvPr/>
        </p:nvSpPr>
        <p:spPr>
          <a:xfrm>
            <a:off x="9259910" y="722334"/>
            <a:ext cx="1183430" cy="30707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3" y="489681"/>
            <a:ext cx="748911" cy="748911"/>
          </a:xfrm>
          <a:prstGeom prst="rect">
            <a:avLst/>
          </a:prstGeom>
        </p:spPr>
      </p:pic>
      <p:sp>
        <p:nvSpPr>
          <p:cNvPr id="27" name="Retângulo de cantos arredondados 26"/>
          <p:cNvSpPr/>
          <p:nvPr/>
        </p:nvSpPr>
        <p:spPr>
          <a:xfrm>
            <a:off x="1560817" y="1828799"/>
            <a:ext cx="8882523" cy="18674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560817" y="3874028"/>
            <a:ext cx="8882523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a) Opção I</a:t>
            </a:r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560817" y="4327402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b) Opção II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560817" y="4780777"/>
            <a:ext cx="8882521" cy="401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c) Opção III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719727" y="2191082"/>
            <a:ext cx="1501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Pergunta 1</a:t>
            </a:r>
            <a:endParaRPr lang="pt-BR" sz="2000" dirty="0">
              <a:solidFill>
                <a:srgbClr val="447E4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395370" y="5587210"/>
            <a:ext cx="1290702" cy="715877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499123" y="5409996"/>
            <a:ext cx="1083196" cy="378657"/>
          </a:xfrm>
          <a:prstGeom prst="rect">
            <a:avLst/>
          </a:prstGeom>
          <a:solidFill>
            <a:srgbClr val="8DBA62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Score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560817" y="5792058"/>
            <a:ext cx="2341963" cy="449141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59" y="5801056"/>
            <a:ext cx="587403" cy="44014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725" y1="55385" x2="39780" y2="604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62" y="5801056"/>
            <a:ext cx="476272" cy="476272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961206" y="5779534"/>
            <a:ext cx="80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2 x</a:t>
            </a:r>
            <a:endParaRPr lang="pt-BR" sz="24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9" y="5589785"/>
            <a:ext cx="826207" cy="8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9116846" y="728000"/>
            <a:ext cx="1290702" cy="301406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150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241" y="553340"/>
            <a:ext cx="639397" cy="639397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LOJINHA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69" name="Grupo 68"/>
          <p:cNvGrpSpPr/>
          <p:nvPr/>
        </p:nvGrpSpPr>
        <p:grpSpPr>
          <a:xfrm>
            <a:off x="1146750" y="1492852"/>
            <a:ext cx="9787944" cy="4289761"/>
            <a:chOff x="3424794" y="1578846"/>
            <a:chExt cx="6586729" cy="4364070"/>
          </a:xfrm>
        </p:grpSpPr>
        <p:sp>
          <p:nvSpPr>
            <p:cNvPr id="70" name="Retângulo 69"/>
            <p:cNvSpPr/>
            <p:nvPr/>
          </p:nvSpPr>
          <p:spPr>
            <a:xfrm>
              <a:off x="3424794" y="1578846"/>
              <a:ext cx="6566897" cy="4364070"/>
            </a:xfrm>
            <a:prstGeom prst="rect">
              <a:avLst/>
            </a:prstGeom>
            <a:solidFill>
              <a:srgbClr val="8DB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24794" y="1674254"/>
              <a:ext cx="6586729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166261" y="1917587"/>
            <a:ext cx="2529420" cy="3433329"/>
            <a:chOff x="2356284" y="1970468"/>
            <a:chExt cx="2529420" cy="3433329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2359729" y="1970468"/>
              <a:ext cx="1742191" cy="3190874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2356284" y="4534047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929" y="2448036"/>
              <a:ext cx="1683788" cy="1262841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2755449" y="2071922"/>
              <a:ext cx="1151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Tempo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477899" y="3661046"/>
              <a:ext cx="1653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Ganhe mais 30s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841526" y="4564193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$ 50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690718" y="4955960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cxnSp>
          <p:nvCxnSpPr>
            <p:cNvPr id="56" name="Conector reto 55"/>
            <p:cNvCxnSpPr/>
            <p:nvPr/>
          </p:nvCxnSpPr>
          <p:spPr>
            <a:xfrm>
              <a:off x="2565148" y="3603759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>
              <a:off x="2477898" y="413122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976971" y="1921342"/>
            <a:ext cx="2529420" cy="3432287"/>
            <a:chOff x="4989852" y="1970467"/>
            <a:chExt cx="2529420" cy="3432287"/>
          </a:xfrm>
        </p:grpSpPr>
        <p:sp>
          <p:nvSpPr>
            <p:cNvPr id="48" name="Retângulo de cantos arredondados 47"/>
            <p:cNvSpPr/>
            <p:nvPr/>
          </p:nvSpPr>
          <p:spPr>
            <a:xfrm>
              <a:off x="4989853" y="1970467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de cantos arredondados 48"/>
            <p:cNvSpPr/>
            <p:nvPr/>
          </p:nvSpPr>
          <p:spPr>
            <a:xfrm>
              <a:off x="4989852" y="4533004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226432" y="2071922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Resposta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079539" y="3675783"/>
              <a:ext cx="1578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Descubra a resposta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475094" y="4563150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$ 200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5324286" y="4954917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4725" y1="55385" x2="39780" y2="604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657" y="2369201"/>
              <a:ext cx="1341676" cy="1341676"/>
            </a:xfrm>
            <a:prstGeom prst="rect">
              <a:avLst/>
            </a:prstGeom>
          </p:spPr>
        </p:pic>
        <p:cxnSp>
          <p:nvCxnSpPr>
            <p:cNvPr id="12" name="Conector reto 11"/>
            <p:cNvCxnSpPr/>
            <p:nvPr/>
          </p:nvCxnSpPr>
          <p:spPr>
            <a:xfrm>
              <a:off x="5171657" y="3593116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5079538" y="4201900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Quiz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778161" y="1921342"/>
            <a:ext cx="2529420" cy="3432287"/>
            <a:chOff x="7354229" y="1934086"/>
            <a:chExt cx="2529420" cy="3432287"/>
          </a:xfrm>
        </p:grpSpPr>
        <p:sp>
          <p:nvSpPr>
            <p:cNvPr id="59" name="Retângulo de cantos arredondados 58"/>
            <p:cNvSpPr/>
            <p:nvPr/>
          </p:nvSpPr>
          <p:spPr>
            <a:xfrm>
              <a:off x="7354230" y="1934086"/>
              <a:ext cx="1742191" cy="3190875"/>
            </a:xfrm>
            <a:prstGeom prst="roundRect">
              <a:avLst/>
            </a:prstGeom>
            <a:solidFill>
              <a:srgbClr val="FDEBC7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0" name="Retângulo de cantos arredondados 59"/>
            <p:cNvSpPr/>
            <p:nvPr/>
          </p:nvSpPr>
          <p:spPr>
            <a:xfrm>
              <a:off x="7354229" y="4496623"/>
              <a:ext cx="1742191" cy="869750"/>
            </a:xfrm>
            <a:prstGeom prst="round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7727689" y="2042150"/>
              <a:ext cx="1286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447E43"/>
                  </a:solidFill>
                  <a:latin typeface="Bahnschrift" panose="020B0502040204020203" pitchFamily="34" charset="0"/>
                </a:rPr>
                <a:t>Pontos</a:t>
              </a:r>
              <a:endParaRPr lang="pt-BR" sz="2000" dirty="0">
                <a:solidFill>
                  <a:srgbClr val="447E43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455951" y="3511770"/>
              <a:ext cx="157837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3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Poder: Dobra os pontos de uma partida</a:t>
              </a:r>
              <a:endParaRPr lang="pt-BR" sz="13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839471" y="4526769"/>
              <a:ext cx="204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Bahnschrift Light" panose="020B0502040204020203" pitchFamily="34" charset="0"/>
                </a:rPr>
                <a:t>$ 300</a:t>
              </a:r>
              <a:endParaRPr lang="pt-BR" dirty="0">
                <a:solidFill>
                  <a:schemeClr val="bg1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7688663" y="4918536"/>
              <a:ext cx="1073239" cy="378657"/>
            </a:xfrm>
            <a:prstGeom prst="rect">
              <a:avLst/>
            </a:prstGeom>
            <a:solidFill>
              <a:srgbClr val="73D54A"/>
            </a:solidFill>
            <a:ln>
              <a:solidFill>
                <a:srgbClr val="73D5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Comprar</a:t>
              </a:r>
              <a:endParaRPr lang="pt-BR" dirty="0"/>
            </a:p>
          </p:txBody>
        </p:sp>
        <p:cxnSp>
          <p:nvCxnSpPr>
            <p:cNvPr id="66" name="Conector reto 65"/>
            <p:cNvCxnSpPr/>
            <p:nvPr/>
          </p:nvCxnSpPr>
          <p:spPr>
            <a:xfrm>
              <a:off x="7562263" y="3483337"/>
              <a:ext cx="1341676" cy="0"/>
            </a:xfrm>
            <a:prstGeom prst="line">
              <a:avLst/>
            </a:prstGeom>
            <a:ln>
              <a:solidFill>
                <a:srgbClr val="8DB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7443915" y="4165519"/>
              <a:ext cx="1578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 smtClean="0">
                  <a:solidFill>
                    <a:srgbClr val="447E43"/>
                  </a:solidFill>
                  <a:latin typeface="Bahnschrift Light" panose="020B0502040204020203" pitchFamily="34" charset="0"/>
                </a:rPr>
                <a:t>Jogos: Todos</a:t>
              </a:r>
              <a:endParaRPr lang="pt-BR" sz="1400" dirty="0">
                <a:solidFill>
                  <a:srgbClr val="447E43"/>
                </a:solidFill>
                <a:latin typeface="Bahnschrift Light" panose="020B0502040204020203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7536010" y="2242205"/>
              <a:ext cx="1767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dirty="0" smtClean="0">
                  <a:solidFill>
                    <a:srgbClr val="5DB427"/>
                  </a:solidFill>
                  <a:latin typeface="Bahnschrift" panose="020B0502040204020203" pitchFamily="34" charset="0"/>
                </a:rPr>
                <a:t>2 x</a:t>
              </a:r>
              <a:endParaRPr lang="pt-BR" sz="7200" dirty="0">
                <a:solidFill>
                  <a:srgbClr val="5DB427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RANKING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2" y="1970467"/>
            <a:ext cx="6117464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2098273" y="1948206"/>
            <a:ext cx="413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1º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2511381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Ítalo Martins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2098273" y="2413012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5DB427"/>
                </a:solidFill>
                <a:latin typeface="Bahnschrift" panose="020B0502040204020203" pitchFamily="34" charset="0"/>
              </a:rPr>
              <a:t>2</a:t>
            </a:r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511381" y="245230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Nathan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2098273" y="2835680"/>
            <a:ext cx="541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5DB427"/>
                </a:solidFill>
                <a:latin typeface="Bahnschrift" panose="020B0502040204020203" pitchFamily="34" charset="0"/>
              </a:rPr>
              <a:t>3º</a:t>
            </a:r>
            <a:endParaRPr lang="pt-BR" sz="2200" dirty="0">
              <a:solidFill>
                <a:srgbClr val="5DB427"/>
              </a:solidFill>
              <a:latin typeface="Bahnschrif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511381" y="2876418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Silas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585596" y="1966208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897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8585595" y="2453262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895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8625431" y="2889925"/>
            <a:ext cx="6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730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COMO FUNCIONA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526352" y="2124789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Texto explicativo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1240161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Professor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4789713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72776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315805" y="3327656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5" y="4753282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317849" y="121753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Aluno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36631" y="5371154"/>
            <a:ext cx="457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Não tem cadastro ?</a:t>
            </a:r>
            <a:endParaRPr lang="pt-BR" u="sng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86B161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6749" y="441822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1"/>
          <p:cNvSpPr/>
          <p:nvPr/>
        </p:nvSpPr>
        <p:spPr>
          <a:xfrm rot="10800000">
            <a:off x="2460290" y="4155328"/>
            <a:ext cx="8461708" cy="2193702"/>
          </a:xfrm>
          <a:custGeom>
            <a:avLst/>
            <a:gdLst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0 w 4531235"/>
              <a:gd name="connsiteY3" fmla="*/ 2177143 h 2177143"/>
              <a:gd name="connsiteX4" fmla="*/ 0 w 4531235"/>
              <a:gd name="connsiteY4" fmla="*/ 0 h 2177143"/>
              <a:gd name="connsiteX0" fmla="*/ 0 w 4531235"/>
              <a:gd name="connsiteY0" fmla="*/ 0 h 2177143"/>
              <a:gd name="connsiteX1" fmla="*/ 4531235 w 4531235"/>
              <a:gd name="connsiteY1" fmla="*/ 0 h 2177143"/>
              <a:gd name="connsiteX2" fmla="*/ 4531235 w 4531235"/>
              <a:gd name="connsiteY2" fmla="*/ 2177143 h 2177143"/>
              <a:gd name="connsiteX3" fmla="*/ 1494971 w 4531235"/>
              <a:gd name="connsiteY3" fmla="*/ 1973943 h 2177143"/>
              <a:gd name="connsiteX4" fmla="*/ 0 w 4531235"/>
              <a:gd name="connsiteY4" fmla="*/ 0 h 2177143"/>
              <a:gd name="connsiteX0" fmla="*/ 0 w 4531235"/>
              <a:gd name="connsiteY0" fmla="*/ 0 h 2191658"/>
              <a:gd name="connsiteX1" fmla="*/ 4531235 w 4531235"/>
              <a:gd name="connsiteY1" fmla="*/ 0 h 2191658"/>
              <a:gd name="connsiteX2" fmla="*/ 4531235 w 4531235"/>
              <a:gd name="connsiteY2" fmla="*/ 2177143 h 2191658"/>
              <a:gd name="connsiteX3" fmla="*/ 0 w 4531235"/>
              <a:gd name="connsiteY3" fmla="*/ 2191658 h 2191658"/>
              <a:gd name="connsiteX4" fmla="*/ 0 w 4531235"/>
              <a:gd name="connsiteY4" fmla="*/ 0 h 2191658"/>
              <a:gd name="connsiteX0" fmla="*/ 0 w 6809978"/>
              <a:gd name="connsiteY0" fmla="*/ 0 h 2191658"/>
              <a:gd name="connsiteX1" fmla="*/ 4531235 w 6809978"/>
              <a:gd name="connsiteY1" fmla="*/ 0 h 2191658"/>
              <a:gd name="connsiteX2" fmla="*/ 6809978 w 6809978"/>
              <a:gd name="connsiteY2" fmla="*/ 0 h 2191658"/>
              <a:gd name="connsiteX3" fmla="*/ 0 w 6809978"/>
              <a:gd name="connsiteY3" fmla="*/ 2191658 h 2191658"/>
              <a:gd name="connsiteX4" fmla="*/ 0 w 6809978"/>
              <a:gd name="connsiteY4" fmla="*/ 0 h 219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9978" h="2191658">
                <a:moveTo>
                  <a:pt x="0" y="0"/>
                </a:moveTo>
                <a:lnTo>
                  <a:pt x="4531235" y="0"/>
                </a:lnTo>
                <a:lnTo>
                  <a:pt x="6809978" y="0"/>
                </a:lnTo>
                <a:lnTo>
                  <a:pt x="0" y="2191658"/>
                </a:lnTo>
                <a:lnTo>
                  <a:pt x="0" y="0"/>
                </a:lnTo>
                <a:close/>
              </a:path>
            </a:pathLst>
          </a:custGeom>
          <a:solidFill>
            <a:srgbClr val="A5C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711201"/>
            <a:ext cx="4074408" cy="5172298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315805" y="1339945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Login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34567" y="1842589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15805" y="3039686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288035" y="2535343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Senha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15804" y="5172124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030098" y="778406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288034" y="3804770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Nome/ Apelido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315804" y="4270302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8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Acessar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Loja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Como funciona 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315805" y="2123814"/>
            <a:ext cx="457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Nome</a:t>
            </a:r>
            <a:endParaRPr lang="pt-BR" sz="20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315805" y="2553483"/>
            <a:ext cx="3106057" cy="5262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59288" y="3685990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473753" y="1319048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Cadastro de Sala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46749" y="441822"/>
            <a:ext cx="9787944" cy="5911402"/>
          </a:xfrm>
          <a:prstGeom prst="rect">
            <a:avLst/>
          </a:prstGeom>
          <a:solidFill>
            <a:srgbClr val="C5E0B4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t="16810" r="7466" b="10724"/>
          <a:stretch/>
        </p:blipFill>
        <p:spPr>
          <a:xfrm>
            <a:off x="4495567" y="1780008"/>
            <a:ext cx="6439126" cy="45692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6748" y="441822"/>
            <a:ext cx="2467365" cy="5907464"/>
          </a:xfrm>
          <a:prstGeom prst="rect">
            <a:avLst/>
          </a:prstGeom>
          <a:solidFill>
            <a:srgbClr val="FDEBC7"/>
          </a:solidFill>
          <a:ln>
            <a:solidFill>
              <a:srgbClr val="447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262130" y="579548"/>
            <a:ext cx="2253802" cy="564094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400023" y="2256304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Criar Sala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400023" y="2933243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Lista de Salas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400023" y="3603812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Jogos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400023" y="4274381"/>
            <a:ext cx="1978011" cy="378657"/>
          </a:xfrm>
          <a:prstGeom prst="rect">
            <a:avLst/>
          </a:prstGeom>
          <a:solidFill>
            <a:srgbClr val="009B6E"/>
          </a:solidFill>
          <a:ln>
            <a:solidFill>
              <a:srgbClr val="009B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Ranking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78555" y="726195"/>
            <a:ext cx="4578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HOME</a:t>
            </a:r>
            <a:endParaRPr lang="pt-BR" sz="4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0392" y="1093785"/>
            <a:ext cx="4074408" cy="3323669"/>
          </a:xfrm>
          <a:prstGeom prst="roundRect">
            <a:avLst/>
          </a:prstGeom>
          <a:solidFill>
            <a:srgbClr val="FDEB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350566" y="2075317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QUIZ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167444" y="1215722"/>
            <a:ext cx="457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447E43"/>
                </a:solidFill>
                <a:latin typeface="Bahnschrift" panose="020B0502040204020203" pitchFamily="34" charset="0"/>
              </a:rPr>
              <a:t>Jogos</a:t>
            </a:r>
            <a:endParaRPr lang="pt-BR" sz="2400" dirty="0">
              <a:solidFill>
                <a:srgbClr val="447E43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350565" y="2767216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Imagens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350565" y="3459115"/>
            <a:ext cx="3106057" cy="378657"/>
          </a:xfrm>
          <a:prstGeom prst="rect">
            <a:avLst/>
          </a:prstGeom>
          <a:solidFill>
            <a:srgbClr val="73D54A"/>
          </a:solidFill>
          <a:ln>
            <a:solidFill>
              <a:srgbClr val="73D5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Histórias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886124" y="6033745"/>
            <a:ext cx="457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Designed by freepik</a:t>
            </a:r>
            <a:endParaRPr lang="pt-BR" sz="1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17279" y="445761"/>
            <a:ext cx="9787944" cy="5911402"/>
          </a:xfrm>
          <a:prstGeom prst="rect">
            <a:avLst/>
          </a:prstGeom>
          <a:solidFill>
            <a:srgbClr val="A5CA9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146749" y="445761"/>
            <a:ext cx="9787944" cy="764853"/>
          </a:xfrm>
          <a:prstGeom prst="rect">
            <a:avLst/>
          </a:prstGeom>
          <a:solidFill>
            <a:srgbClr val="8DB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577068" y="505291"/>
            <a:ext cx="457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SALAS</a:t>
            </a:r>
            <a:endParaRPr lang="pt-BR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1711215" y="1429557"/>
            <a:ext cx="8104155" cy="4773631"/>
            <a:chOff x="3303102" y="1578846"/>
            <a:chExt cx="7132734" cy="4364070"/>
          </a:xfrm>
        </p:grpSpPr>
        <p:sp>
          <p:nvSpPr>
            <p:cNvPr id="50" name="Retângulo 49"/>
            <p:cNvSpPr/>
            <p:nvPr/>
          </p:nvSpPr>
          <p:spPr>
            <a:xfrm>
              <a:off x="3303102" y="1578846"/>
              <a:ext cx="7132734" cy="4364070"/>
            </a:xfrm>
            <a:prstGeom prst="rect">
              <a:avLst/>
            </a:prstGeom>
            <a:solidFill>
              <a:srgbClr val="8DBA62"/>
            </a:solidFill>
            <a:ln>
              <a:solidFill>
                <a:srgbClr val="8DBA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3400023" y="1674254"/>
              <a:ext cx="6941711" cy="4172754"/>
            </a:xfrm>
            <a:prstGeom prst="roundRect">
              <a:avLst>
                <a:gd name="adj" fmla="val 0"/>
              </a:avLst>
            </a:prstGeom>
            <a:solidFill>
              <a:srgbClr val="FDEBC7"/>
            </a:solidFill>
            <a:ln>
              <a:solidFill>
                <a:srgbClr val="8DBA6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72"/>
          <p:cNvSpPr/>
          <p:nvPr/>
        </p:nvSpPr>
        <p:spPr>
          <a:xfrm>
            <a:off x="2060621" y="1970467"/>
            <a:ext cx="6156099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2060621" y="2878309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2060621" y="3347341"/>
            <a:ext cx="6117466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60619" y="243527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60619" y="3816373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2060619" y="4259409"/>
            <a:ext cx="6117467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2060619" y="4726513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2060619" y="5193247"/>
            <a:ext cx="6117468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2338747" y="1988721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A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2338747" y="2453262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B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338747" y="2877355"/>
            <a:ext cx="26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Turma C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7" name="Retângulo de cantos arredondados 86"/>
          <p:cNvSpPr/>
          <p:nvPr/>
        </p:nvSpPr>
        <p:spPr>
          <a:xfrm>
            <a:off x="8215737" y="196833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de cantos arredondados 87"/>
          <p:cNvSpPr/>
          <p:nvPr/>
        </p:nvSpPr>
        <p:spPr>
          <a:xfrm>
            <a:off x="8215737" y="2425752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de cantos arredondados 88"/>
          <p:cNvSpPr/>
          <p:nvPr/>
        </p:nvSpPr>
        <p:spPr>
          <a:xfrm>
            <a:off x="8215737" y="2897044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de cantos arredondados 89"/>
          <p:cNvSpPr/>
          <p:nvPr/>
        </p:nvSpPr>
        <p:spPr>
          <a:xfrm>
            <a:off x="8215737" y="3347340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de cantos arredondados 90"/>
          <p:cNvSpPr/>
          <p:nvPr/>
        </p:nvSpPr>
        <p:spPr>
          <a:xfrm>
            <a:off x="8215737" y="3816373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de cantos arredondados 91"/>
          <p:cNvSpPr/>
          <p:nvPr/>
        </p:nvSpPr>
        <p:spPr>
          <a:xfrm>
            <a:off x="8215737" y="4259408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de cantos arredondados 92"/>
          <p:cNvSpPr/>
          <p:nvPr/>
        </p:nvSpPr>
        <p:spPr>
          <a:xfrm>
            <a:off x="8215737" y="4723581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de cantos arredondados 93"/>
          <p:cNvSpPr/>
          <p:nvPr/>
        </p:nvSpPr>
        <p:spPr>
          <a:xfrm>
            <a:off x="8215737" y="5193247"/>
            <a:ext cx="1391902" cy="3863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8215737" y="1979342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874415" y="1976077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Excluir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215737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8215737" y="285683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895114" y="2416456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916034" y="2878815"/>
            <a:ext cx="7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Editar</a:t>
            </a:r>
            <a:r>
              <a:rPr lang="pt-BR" dirty="0" smtClean="0">
                <a:solidFill>
                  <a:srgbClr val="5DB427"/>
                </a:solidFill>
                <a:latin typeface="Bahnschrift Light" panose="020B0502040204020203" pitchFamily="34" charset="0"/>
              </a:rPr>
              <a:t> </a:t>
            </a:r>
            <a:endParaRPr lang="pt-BR" dirty="0">
              <a:solidFill>
                <a:srgbClr val="5DB427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258</Words>
  <Application>Microsoft Office PowerPoint</Application>
  <PresentationFormat>Widescreen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 Unicode MS</vt:lpstr>
      <vt:lpstr>Arial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ítalo Martins Tomaz Rocha Rocha</cp:lastModifiedBy>
  <cp:revision>63</cp:revision>
  <dcterms:created xsi:type="dcterms:W3CDTF">2020-03-21T12:16:20Z</dcterms:created>
  <dcterms:modified xsi:type="dcterms:W3CDTF">2020-03-24T00:19:49Z</dcterms:modified>
</cp:coreProperties>
</file>