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964183-5052-4FA1-BBEE-98D4F36CD675}">
          <p14:sldIdLst>
            <p14:sldId id="257"/>
            <p14:sldId id="258"/>
            <p14:sldId id="259"/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849" autoAdjust="0"/>
  </p:normalViewPr>
  <p:slideViewPr>
    <p:cSldViewPr snapToGrid="0">
      <p:cViewPr>
        <p:scale>
          <a:sx n="60" d="100"/>
          <a:sy n="60" d="100"/>
        </p:scale>
        <p:origin x="1218" y="-1020"/>
      </p:cViewPr>
      <p:guideLst>
        <p:guide orient="horz" pos="2494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87924" y="881045"/>
            <a:ext cx="392958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00" dirty="0"/>
              <a:t>Aluno e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inicial usuário clica no seu respectivo perfil (Aluno ou Professor).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encaminha para a tela de login do perfil escolhido.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3561" y="209687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ESCOLHER PERFIL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830303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INICIAL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99559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3474" b="4013"/>
          <a:stretch/>
        </p:blipFill>
        <p:spPr>
          <a:xfrm>
            <a:off x="4545557" y="671352"/>
            <a:ext cx="4002512" cy="2384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18" r="11725" b="55233"/>
          <a:stretch/>
        </p:blipFill>
        <p:spPr>
          <a:xfrm>
            <a:off x="8997431" y="5018243"/>
            <a:ext cx="7211961" cy="1474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9983" r="3569" b="7065"/>
          <a:stretch/>
        </p:blipFill>
        <p:spPr>
          <a:xfrm>
            <a:off x="8738099" y="665146"/>
            <a:ext cx="6965883" cy="309360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6636434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12879" r="3355" b="9379"/>
          <a:stretch/>
        </p:blipFill>
        <p:spPr>
          <a:xfrm>
            <a:off x="15488130" y="1100598"/>
            <a:ext cx="4203030" cy="195542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929964" y="30201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1016243" y="474124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</p:spTree>
    <p:extLst>
      <p:ext uri="{BB962C8B-B14F-4D97-AF65-F5344CB8AC3E}">
        <p14:creationId xmlns:p14="http://schemas.microsoft.com/office/powerpoint/2010/main" val="385094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Apague a Luz”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Apague a Luz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APAGUE A LUZ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65973" y="52208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BA01D9B-E878-415A-835E-220D5752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764953"/>
            <a:ext cx="6139999" cy="48973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DB8552A-19F9-4A5F-8C36-78BC3389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10" y="725708"/>
            <a:ext cx="5171973" cy="2914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69" y="5587399"/>
            <a:ext cx="6597072" cy="22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“Remover último jogo”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apaga o jogo da rodada e o remove do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jogo salvo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EXCLUIR JOGO DA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35677" r="58774" b="30996"/>
          <a:stretch/>
        </p:blipFill>
        <p:spPr>
          <a:xfrm>
            <a:off x="15244345" y="6012484"/>
            <a:ext cx="3903191" cy="1725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B4EA219-DD2B-4F14-ADFB-F3EB213C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680612"/>
            <a:ext cx="6476190" cy="4933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E615B2C-AA8C-49E1-9181-C6267FAB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04" y="680612"/>
            <a:ext cx="4894932" cy="27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clica no botão “Iniciar rodada“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realiza validação e habilita para os alunos poderem iniciar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nenhum jogo cadastrado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INICIAR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0865A08-C8EF-4FBD-9A61-0BCEF47A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67" y="699877"/>
            <a:ext cx="5023510" cy="522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0424F9F-8694-4914-8CE1-F9B2600F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73" y="740938"/>
            <a:ext cx="5085460" cy="45560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422" y="6004888"/>
            <a:ext cx="8611752" cy="1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59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“Pronto!”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aluno na rodada a ser iniciada, busca os jogos dela e exibe tela com o primeiro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joga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coleta os pontos feitos no jogo, salva e exibe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Professor não iniciou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não tem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“Ranking”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5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JOGAR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779344" y="53649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459808" y="746044"/>
            <a:ext cx="3256701" cy="2165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9" y="5811316"/>
            <a:ext cx="10436838" cy="19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241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“Loja”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“Lojinha”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6063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LOJA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82692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59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69" y="3440749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189742" y="312845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43502" r="24549" b="36603"/>
          <a:stretch/>
        </p:blipFill>
        <p:spPr>
          <a:xfrm>
            <a:off x="14813280" y="6419089"/>
            <a:ext cx="4407408" cy="10239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1C9AF16-CCCC-4BE7-9A4C-43889135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8" y="995777"/>
            <a:ext cx="5761905" cy="32952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33E8D4C-17BA-4344-B634-999A86F38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84" y="995777"/>
            <a:ext cx="5028571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Tempo. O item Tempo adiciona 30 segundos ao tempo de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600" b="1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TEMPO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6572" r="17403" b="25648"/>
          <a:stretch/>
        </p:blipFill>
        <p:spPr>
          <a:xfrm>
            <a:off x="11372964" y="5847892"/>
            <a:ext cx="8387431" cy="19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Resposta. O item Resposta destaca na tela a resposta correta da pergunta. Este item é apenas permitido no jogo </a:t>
            </a:r>
            <a:r>
              <a:rPr lang="pt-BR" sz="1400" dirty="0" err="1"/>
              <a:t>Quiz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RESPOSTA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5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Pontos. O item Tempo dobra a quantidade de pontos recebida em um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PONTOS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546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“Adicionar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“Cadastro de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os campos: “Pergunta”, “Alternativa 1”, “Alternativa 2” e “Alternativa 3”. Após isso, clica no botão “Salvar”.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cadastro de pergunta. Salva pergunta e exibe mensagem de Sucesso.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em “Pergunta”, “Alternativa 1”, “Alternativa 2” ou “Alternativa 3”.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6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 PERGUNTA PARA O QUIZ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686368" y="528040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07" y="680611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11394" r="26434" b="1428"/>
          <a:stretch/>
        </p:blipFill>
        <p:spPr>
          <a:xfrm>
            <a:off x="4593071" y="3239976"/>
            <a:ext cx="2482883" cy="2352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5381505" y="288258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19" y="5592182"/>
            <a:ext cx="8467111" cy="23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“Como Funciona?”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abre a tela “Ajuda”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COMO FUNCIONA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614209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AJUDA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56" y="680611"/>
            <a:ext cx="3413645" cy="207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t="31900" r="28254" b="45035"/>
          <a:stretch/>
        </p:blipFill>
        <p:spPr>
          <a:xfrm>
            <a:off x="14977872" y="6419089"/>
            <a:ext cx="4462272" cy="12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7689" y="839156"/>
            <a:ext cx="3929583" cy="482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/>
              <a:t>Atores: </a:t>
            </a:r>
            <a:r>
              <a:rPr lang="pt-BR" sz="1400" dirty="0"/>
              <a:t>Aluno e Professor</a:t>
            </a:r>
          </a:p>
          <a:p>
            <a:endParaRPr lang="pt-BR" sz="1400" dirty="0"/>
          </a:p>
          <a:p>
            <a:r>
              <a:rPr lang="pt-BR" sz="1600" b="1" dirty="0"/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Login Aluno/Professor o usuário preenche “Login” e “Senha”. Após isso clicar no botão “Entrar”.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dados e direciona para a tela “Home” do perfil </a:t>
            </a:r>
            <a:r>
              <a:rPr lang="pt-BR" sz="1400" dirty="0" err="1"/>
              <a:t>logado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/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erro (dados inválidos ou campos em branco) no campo “Login” ou “Senha”.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8673" y="883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LOGAR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082002" y="700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6581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5732"/>
          <a:stretch/>
        </p:blipFill>
        <p:spPr>
          <a:xfrm>
            <a:off x="4385972" y="347169"/>
            <a:ext cx="2615184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r="15251"/>
          <a:stretch/>
        </p:blipFill>
        <p:spPr>
          <a:xfrm>
            <a:off x="4385972" y="2966205"/>
            <a:ext cx="2633472" cy="229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4906181" y="53513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MENSAGEM ERRO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367684" y="5662013"/>
            <a:ext cx="2724912" cy="2104981"/>
            <a:chOff x="5147454" y="5593677"/>
            <a:chExt cx="2724912" cy="210498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9" t="4245" r="13769" b="3852"/>
            <a:stretch/>
          </p:blipFill>
          <p:spPr>
            <a:xfrm>
              <a:off x="5147454" y="5593677"/>
              <a:ext cx="2724912" cy="21049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CaixaDeTexto 19"/>
            <p:cNvSpPr txBox="1"/>
            <p:nvPr/>
          </p:nvSpPr>
          <p:spPr>
            <a:xfrm>
              <a:off x="5685951" y="6927185"/>
              <a:ext cx="1673749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Usuário ou Senha incorretos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830637" y="27017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PROFESSOR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32869" r="3283" b="29072"/>
          <a:stretch/>
        </p:blipFill>
        <p:spPr>
          <a:xfrm>
            <a:off x="10081833" y="6003399"/>
            <a:ext cx="6523671" cy="186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5350" r="5369" b="4364"/>
          <a:stretch/>
        </p:blipFill>
        <p:spPr>
          <a:xfrm>
            <a:off x="7179488" y="352619"/>
            <a:ext cx="7495689" cy="525235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78589" y="4218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6466230" y="647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617619" y="572640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61CF106-30F7-4709-B0CF-3E334DAD9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176" y="319182"/>
            <a:ext cx="5013955" cy="49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14779" y="-14417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1877" y="984037"/>
            <a:ext cx="3929583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escolhido o perfil Aluno. Olhar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Login Aluno clica em “Não tem cadastro?”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“Cadastro”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preenche: “Login”, “Senha” e “Nome/Apelido”. Após isso clica no botão “Cadastrar”.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e salva os dados e exibe a tela “Home” do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“Login”, “Senha” ou “Nome/Apelido”.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0235" y="165684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ALUNO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452293" y="16568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1341" y="-14417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10" y="410071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452293" y="285898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CADASTRO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11" y="3187177"/>
            <a:ext cx="3755938" cy="2270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9653" r="6293" b="30353"/>
          <a:stretch/>
        </p:blipFill>
        <p:spPr>
          <a:xfrm>
            <a:off x="10131182" y="5674835"/>
            <a:ext cx="9187283" cy="207377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1615949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033158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535103" y="542769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0EB307E1-0424-4BE3-B15F-8F906E1A1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25" y="627349"/>
            <a:ext cx="5543542" cy="47773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AE2A67E-34AD-4A13-92E8-44B4ECDEC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257" y="627349"/>
            <a:ext cx="4184754" cy="39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0" y="623070"/>
            <a:ext cx="3869755" cy="23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52348" y="720752"/>
            <a:ext cx="3929583" cy="636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Logar.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“Home”, Professor clica no botão “Criar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abre a janela “Cadastro de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Professor preenche o campo “Nome” e clica no botão “Cadastrar”.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gera chave de acesso, valida e salva os dados e exibe tela “Sala”.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“Nome”.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que a chave gerada já existia.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4 do fluxo principal.</a:t>
            </a:r>
          </a:p>
          <a:p>
            <a:endParaRPr lang="pt-BR" sz="1890" dirty="0"/>
          </a:p>
        </p:txBody>
      </p:sp>
      <p:grpSp>
        <p:nvGrpSpPr>
          <p:cNvPr id="82" name="Grupo 81"/>
          <p:cNvGrpSpPr/>
          <p:nvPr/>
        </p:nvGrpSpPr>
        <p:grpSpPr>
          <a:xfrm>
            <a:off x="4649261" y="3403178"/>
            <a:ext cx="3834071" cy="2326194"/>
            <a:chOff x="7262941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1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69" cy="25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686905" y="3392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696834" y="304305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7" t="9283" r="2322" b="5297"/>
          <a:stretch/>
        </p:blipFill>
        <p:spPr>
          <a:xfrm>
            <a:off x="14294380" y="720752"/>
            <a:ext cx="4834867" cy="3569786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14150003" y="517346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6CDA069-FFE4-4347-B6D5-DE8915636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8" y="665168"/>
            <a:ext cx="4182588" cy="50910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68" y="5676246"/>
            <a:ext cx="9828676" cy="22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26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</a:t>
            </a:r>
            <a:r>
              <a:rPr lang="pt-BR" sz="1400" b="1" dirty="0"/>
              <a:t>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“Tela de Espera”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  <a:endParaRPr lang="pt-BR" sz="160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Aluno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</a:t>
            </a:r>
            <a:r>
              <a:rPr lang="pt-BR" sz="2000" dirty="0"/>
              <a:t>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328019" y="28809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328019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ESPERA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668845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387782" y="3067449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387782" y="5580512"/>
            <a:ext cx="3256701" cy="2165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83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34607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6103" r="5993" b="4238"/>
          <a:stretch/>
        </p:blipFill>
        <p:spPr>
          <a:xfrm>
            <a:off x="8005791" y="720752"/>
            <a:ext cx="6419657" cy="49114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t="9787" r="2059" b="9849"/>
          <a:stretch/>
        </p:blipFill>
        <p:spPr>
          <a:xfrm>
            <a:off x="14668845" y="860066"/>
            <a:ext cx="5132043" cy="2920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75" y="5637284"/>
            <a:ext cx="8465214" cy="2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59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tela “Sala”.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Professor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145053" y="263372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ACESSO SALA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5369648" y="5319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486605" y="2910720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52" y="433005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12474" y="5471160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030331" y="519416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6126" r="5977" b="4687"/>
          <a:stretch/>
        </p:blipFill>
        <p:spPr>
          <a:xfrm>
            <a:off x="7894186" y="617137"/>
            <a:ext cx="6882533" cy="51247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t="9546" r="2483" b="11832"/>
          <a:stretch/>
        </p:blipFill>
        <p:spPr>
          <a:xfrm>
            <a:off x="14776718" y="1084156"/>
            <a:ext cx="5024169" cy="30117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69" y="5741853"/>
            <a:ext cx="10058400" cy="2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Professor ter executado o caso de uso </a:t>
            </a:r>
            <a:r>
              <a:rPr lang="pt-BR" sz="1400" i="1" dirty="0"/>
              <a:t>Acessar sala </a:t>
            </a:r>
            <a:r>
              <a:rPr lang="pt-BR" sz="1400" dirty="0"/>
              <a:t>ou</a:t>
            </a:r>
            <a:r>
              <a:rPr lang="pt-BR" sz="1400" i="1" dirty="0"/>
              <a:t> Cadastrar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“Sala” Professor clica no botão “Nova rodada”.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cria uma rodada associado a sala que foi acessada/cadastrada, salva e exibe tela “Nova rodada”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CRIAR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370275" y="592500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49058" y="405439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417501" y="6782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58" y="3090308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78431" y="28354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31174" r="1735" b="43742"/>
          <a:stretch/>
        </p:blipFill>
        <p:spPr>
          <a:xfrm>
            <a:off x="10797680" y="6202000"/>
            <a:ext cx="8807326" cy="12602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9298" r="5921" b="6252"/>
          <a:stretch/>
        </p:blipFill>
        <p:spPr>
          <a:xfrm>
            <a:off x="8112418" y="699878"/>
            <a:ext cx="6209754" cy="35008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11930" r="3367" b="3827"/>
          <a:stretch/>
        </p:blipFill>
        <p:spPr>
          <a:xfrm>
            <a:off x="14975285" y="922283"/>
            <a:ext cx="4561748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400" b="1" dirty="0"/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perguntas”.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perguntas, salva o Quiz na rodada e o adiciona Quiz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haviam perguntas cadastradas.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QUIZ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094441" y="3248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11" y="484820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18603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764867" y="483102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DD4ACBE-0D51-4B7A-BD82-8E0E655CD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4" y="618915"/>
            <a:ext cx="4884507" cy="49305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FBC9049-5D70-4643-A3DF-0D0E271B5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96" y="680612"/>
            <a:ext cx="5257451" cy="38398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23" y="5108028"/>
            <a:ext cx="5704377" cy="27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Jogo da Memória”.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da Memória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DA MEMÓRIA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54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92138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308318" y="507726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306184D-CB29-4DA0-8B79-3639DECB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72" y="850501"/>
            <a:ext cx="6150857" cy="4503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770F56D-9D44-4985-A4D4-230EB0BB4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19" y="850501"/>
            <a:ext cx="4908652" cy="27130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37" y="5516664"/>
            <a:ext cx="7280351" cy="24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1917</Words>
  <Application>Microsoft Office PowerPoint</Application>
  <PresentationFormat>Personalizar</PresentationFormat>
  <Paragraphs>328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cliente</cp:lastModifiedBy>
  <cp:revision>106</cp:revision>
  <dcterms:created xsi:type="dcterms:W3CDTF">2020-05-20T20:26:52Z</dcterms:created>
  <dcterms:modified xsi:type="dcterms:W3CDTF">2020-06-29T03:17:39Z</dcterms:modified>
</cp:coreProperties>
</file>