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980088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8964183-5052-4FA1-BBEE-98D4F36CD675}">
          <p14:sldIdLst>
            <p14:sldId id="257"/>
            <p14:sldId id="258"/>
            <p14:sldId id="259"/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B457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5111" y="1296173"/>
            <a:ext cx="14850666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5111" y="4159854"/>
            <a:ext cx="14850666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6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98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70011" y="421669"/>
            <a:ext cx="4269566" cy="67118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311" y="421669"/>
            <a:ext cx="12561188" cy="6711866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11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09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98" y="1974511"/>
            <a:ext cx="17078266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998" y="5300193"/>
            <a:ext cx="17078266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311" y="2108344"/>
            <a:ext cx="8415377" cy="502519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4200" y="2108344"/>
            <a:ext cx="8415377" cy="502519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80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0" y="421669"/>
            <a:ext cx="17078266" cy="153084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891" y="1941510"/>
            <a:ext cx="837670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891" y="2893014"/>
            <a:ext cx="8376703" cy="42551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4200" y="1941510"/>
            <a:ext cx="8417956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4200" y="2893014"/>
            <a:ext cx="8417956" cy="42551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42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1" y="528002"/>
            <a:ext cx="638630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956" y="1140340"/>
            <a:ext cx="10024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1" y="2376011"/>
            <a:ext cx="638630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81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1" y="528002"/>
            <a:ext cx="638630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956" y="1140340"/>
            <a:ext cx="10024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1" y="2376011"/>
            <a:ext cx="638630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97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311" y="421669"/>
            <a:ext cx="1707826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311" y="2108344"/>
            <a:ext cx="1707826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311" y="7340702"/>
            <a:ext cx="4455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8ABE-8C21-4B45-A9DE-805EA20DAA6A}" type="datetimeFigureOut">
              <a:rPr lang="pt-BR" smtClean="0"/>
              <a:t>28/06/2020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9044" y="7340702"/>
            <a:ext cx="6682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4377" y="7340702"/>
            <a:ext cx="4455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78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87924" y="881045"/>
            <a:ext cx="3929583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/>
          </a:p>
          <a:p>
            <a:pPr algn="just"/>
            <a:r>
              <a:rPr lang="pt-BR" sz="1600" b="1" dirty="0">
                <a:latin typeface="Bahnschrift SemiBold" panose="020B0502040204020203" pitchFamily="34" charset="0"/>
              </a:rPr>
              <a:t>Atores</a:t>
            </a:r>
            <a:r>
              <a:rPr lang="pt-BR" sz="1470" b="1" dirty="0"/>
              <a:t>:</a:t>
            </a:r>
            <a:r>
              <a:rPr lang="pt-BR" sz="1470" dirty="0"/>
              <a:t> </a:t>
            </a:r>
            <a:r>
              <a:rPr lang="pt-BR" sz="1400" dirty="0"/>
              <a:t>Aluno e Professor</a:t>
            </a:r>
          </a:p>
          <a:p>
            <a:pPr algn="just"/>
            <a:endParaRPr lang="pt-BR" sz="1470" dirty="0"/>
          </a:p>
          <a:p>
            <a:pPr algn="just"/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algn="just"/>
            <a:endParaRPr lang="pt-BR" sz="1470" dirty="0">
              <a:latin typeface="Bahnschrift SemiBold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Na tela inicial usuário clica no seu respectivo perfil (Aluno ou Professor).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Sistema encaminha para a tela de login do perfil escolhido.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 algn="just"/>
            <a:endParaRPr lang="pt-BR" sz="147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33561" y="209687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ESCOLHER PERFIL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830303" y="3209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INICIAL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199559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r="3474" b="4013"/>
          <a:stretch/>
        </p:blipFill>
        <p:spPr>
          <a:xfrm>
            <a:off x="4545557" y="671352"/>
            <a:ext cx="4002512" cy="2384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21518" r="11725" b="55233"/>
          <a:stretch/>
        </p:blipFill>
        <p:spPr>
          <a:xfrm>
            <a:off x="8997431" y="5018243"/>
            <a:ext cx="7211961" cy="147483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" t="9983" r="3569" b="7065"/>
          <a:stretch/>
        </p:blipFill>
        <p:spPr>
          <a:xfrm>
            <a:off x="8738099" y="665146"/>
            <a:ext cx="6965883" cy="309360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6636434" y="3209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" t="12879" r="3355" b="9379"/>
          <a:stretch/>
        </p:blipFill>
        <p:spPr>
          <a:xfrm>
            <a:off x="15488130" y="1100598"/>
            <a:ext cx="4203030" cy="1955421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0929964" y="30201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SEQUENCIA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1016243" y="4741244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</p:spTree>
    <p:extLst>
      <p:ext uri="{BB962C8B-B14F-4D97-AF65-F5344CB8AC3E}">
        <p14:creationId xmlns:p14="http://schemas.microsoft.com/office/powerpoint/2010/main" val="385094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262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“Nova rodada”, Professor clica no botão “Adicionar Apague a Luz”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salva o jogo Apague a Luz na rodada e o adiciona ao quadro “Jogos cadastrados”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ADICIONAR JOGO APAGUE A LUZ NA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43" y="699877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465973" y="566233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21725" r="15795" b="44403"/>
          <a:stretch/>
        </p:blipFill>
        <p:spPr>
          <a:xfrm>
            <a:off x="12924707" y="5869716"/>
            <a:ext cx="6680029" cy="19517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A01D9B-E878-415A-835E-220D5752A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91" y="764953"/>
            <a:ext cx="6139999" cy="48973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DB8552A-19F9-4A5F-8C36-78BC33897A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910" y="725708"/>
            <a:ext cx="5171973" cy="29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9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“Nova rodada”, Professor clica no botão “Remover último jogo”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apaga o jogo da rodada e o remove do quadro “Jogos cadastrados”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não havia jogo salvo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3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EXCLUIR JOGO DA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43" y="699877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62580" y="55343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35677" r="58774" b="30996"/>
          <a:stretch/>
        </p:blipFill>
        <p:spPr>
          <a:xfrm>
            <a:off x="15244345" y="6012484"/>
            <a:ext cx="3903191" cy="17256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4EA219-DD2B-4F14-ADFB-F3EB213CF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91" y="680612"/>
            <a:ext cx="6476190" cy="49333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E615B2C-AA8C-49E1-9181-C6267FABD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404" y="680612"/>
            <a:ext cx="4894932" cy="27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6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Professor clica no botão “Iniciar rodada“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realiza validação e habilita para os alunos poderem iniciar a rodada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marL="342900" lvl="0" indent="-342900">
              <a:buFont typeface="+mj-lt"/>
              <a:buAutoNum type="arabicPeriod"/>
            </a:pP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não havia nenhum jogo cadastrado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INICIAR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43" y="699877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62580" y="55343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865A08-C8EF-4FBD-9A61-0BCEF47A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667" y="699877"/>
            <a:ext cx="5023510" cy="52244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0424F9F-8694-4914-8CE1-F9B2600FA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373" y="740938"/>
            <a:ext cx="5085460" cy="45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5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592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Acessar Sala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no botão “Pronto!”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salva aluno na rodada a ser iniciada, busca os jogos dela e exibe tela com o primeiro jogo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joga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coleta os pontos feitos no jogo, salva e exibe próximo jogo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o Professor não iniciou a rodada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2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que não tem próximo jogo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tela “Ranking”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5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JOGAR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2396420" y="55343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r="9545" b="2107"/>
          <a:stretch/>
        </p:blipFill>
        <p:spPr>
          <a:xfrm>
            <a:off x="4459808" y="746044"/>
            <a:ext cx="3256701" cy="21653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9" t="25862" r="1375" b="45044"/>
          <a:stretch/>
        </p:blipFill>
        <p:spPr>
          <a:xfrm>
            <a:off x="7461504" y="5811316"/>
            <a:ext cx="12158676" cy="177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6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241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Aluno clica no botão “Loja”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tela “Lojinha”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6063" y="284379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ACESSAR LOJA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826925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59" y="651486"/>
            <a:ext cx="3475958" cy="2101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69" y="3440749"/>
            <a:ext cx="3450748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5189742" y="312845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3" t="43502" r="24549" b="36603"/>
          <a:stretch/>
        </p:blipFill>
        <p:spPr>
          <a:xfrm>
            <a:off x="14813280" y="6419089"/>
            <a:ext cx="4407408" cy="10239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1C9AF16-CCCC-4BE7-9A4C-43889135E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98" y="995777"/>
            <a:ext cx="5761905" cy="32952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33E8D4C-17BA-4344-B634-999A86F38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784" y="995777"/>
            <a:ext cx="5028571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0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4845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Acessar loja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no botão “Comprar” do item Tempo. O item Tempo adiciona 30 segundos ao tempo de jogo. Além disso é permitido em todos os jogos.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valida, desconta valor das moedas do aluno e adiciona item ao inventário dele.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600" b="1" dirty="0">
              <a:latin typeface="Bahnschrift SemiBold" panose="020B0502040204020203" pitchFamily="34" charset="0"/>
            </a:endParaRPr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o Aluno não possui moedas o suficiente para a compra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COMPRAR ITEM - TEMPO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570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32" y="680611"/>
            <a:ext cx="3450748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36572" r="17403" b="25648"/>
          <a:stretch/>
        </p:blipFill>
        <p:spPr>
          <a:xfrm>
            <a:off x="11372964" y="5847892"/>
            <a:ext cx="8387431" cy="19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7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481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Acessar loja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no botão “Comprar” do item Resposta. O item Resposta destaca na tela a resposta correta da pergunta. Este item é apenas permitido no jogo </a:t>
            </a:r>
            <a:r>
              <a:rPr lang="pt-BR" sz="1400" dirty="0" err="1"/>
              <a:t>Quiz</a:t>
            </a:r>
            <a:endParaRPr lang="pt-BR" sz="1400" dirty="0"/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valida, desconta valor das moedas do aluno e adiciona item ao inventário dele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o Aluno não possui moedas o suficiente para a compra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COMPRAR ITEM - RESPOSTA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570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32" y="680611"/>
            <a:ext cx="3450748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4" t="35321" r="34795" b="25979"/>
          <a:stretch/>
        </p:blipFill>
        <p:spPr>
          <a:xfrm>
            <a:off x="11828513" y="5975779"/>
            <a:ext cx="7608484" cy="17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5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481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Acessar loja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no botão “Comprar” do item Pontos. O item Tempo dobra a quantidade de pontos recebida em um jogo. Além disso é permitido em todos os jogos.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valida, desconta valor das moedas do aluno e adiciona item ao inventário dele.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o Aluno não possui moedas o suficiente para a compra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COMPRAR ITEM - PONTOS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570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32" y="680611"/>
            <a:ext cx="3450748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4" t="35321" r="34795" b="25979"/>
          <a:stretch/>
        </p:blipFill>
        <p:spPr>
          <a:xfrm>
            <a:off x="11828513" y="5975779"/>
            <a:ext cx="7608484" cy="17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0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529947"/>
            <a:ext cx="3929583" cy="546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Professor clica no botão “Adicionar pergunta”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janela “Cadastro de pergunta”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Professor preenche os campos: “Pergunta”, “Alternativa 1”, “Alternativa 2” e “Alternativa 3”. Após isso, clica no botão “Salvar”.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cadastro de pergunta. Salva pergunta e exibe mensagem de Sucesso.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erro (dados inválidos ou campos em branco) em “Pergunta”, “Alternativa 1”, “Alternativa 2” ou “Alternativa 3”.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6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CADASTRA PERGUNTA PARA O QUIZ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570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07" y="680611"/>
            <a:ext cx="3413645" cy="206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5" t="11394" r="26434" b="1428"/>
          <a:stretch/>
        </p:blipFill>
        <p:spPr>
          <a:xfrm>
            <a:off x="4593071" y="3239976"/>
            <a:ext cx="2482883" cy="23522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CaixaDeTexto 14"/>
          <p:cNvSpPr txBox="1"/>
          <p:nvPr/>
        </p:nvSpPr>
        <p:spPr>
          <a:xfrm>
            <a:off x="5381505" y="288258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t="31172" r="1147" b="28419"/>
          <a:stretch/>
        </p:blipFill>
        <p:spPr>
          <a:xfrm>
            <a:off x="8063506" y="5761878"/>
            <a:ext cx="11285198" cy="191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6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529947"/>
            <a:ext cx="3929583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Aluno clica no botão “Como Funciona?”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abre a tela “Ajuda”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ACESSAR COMO FUNCIONA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614209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AJUDA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56" y="680611"/>
            <a:ext cx="3413645" cy="20710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8" t="31900" r="28254" b="45035"/>
          <a:stretch/>
        </p:blipFill>
        <p:spPr>
          <a:xfrm>
            <a:off x="14977872" y="6419089"/>
            <a:ext cx="4462272" cy="120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7689" y="839156"/>
            <a:ext cx="3929583" cy="482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Escolher Perfil</a:t>
            </a:r>
            <a:endParaRPr lang="pt-BR" sz="1400" dirty="0"/>
          </a:p>
          <a:p>
            <a:r>
              <a:rPr lang="pt-BR" sz="1600" b="1" dirty="0"/>
              <a:t>Atores: </a:t>
            </a:r>
            <a:r>
              <a:rPr lang="pt-BR" sz="1400" dirty="0"/>
              <a:t>Aluno e Professor</a:t>
            </a:r>
          </a:p>
          <a:p>
            <a:endParaRPr lang="pt-BR" sz="1400" dirty="0"/>
          </a:p>
          <a:p>
            <a:r>
              <a:rPr lang="pt-BR" sz="1600" b="1" dirty="0"/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Login Aluno/Professor o usuário preenche “Login” e “Senha”. Após isso clicar no botão “Entrar”.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dados e direciona para a tela “Home” do perfil </a:t>
            </a:r>
            <a:r>
              <a:rPr lang="pt-BR" sz="1400" dirty="0" err="1"/>
              <a:t>logado</a:t>
            </a:r>
            <a:r>
              <a:rPr lang="pt-BR" sz="1400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lvl="0"/>
            <a:endParaRPr lang="pt-BR" sz="1400" dirty="0"/>
          </a:p>
          <a:p>
            <a:r>
              <a:rPr lang="pt-BR" sz="1600" b="1" dirty="0"/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erro (dados inválidos ou campos em branco) no campo “Login” ou “Senha”.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pPr lvl="0"/>
            <a:endParaRPr lang="pt-BR" sz="1400" dirty="0"/>
          </a:p>
          <a:p>
            <a:pPr lvl="0" algn="just"/>
            <a:endParaRPr lang="pt-BR" sz="147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828673" y="88350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LOGAR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082002" y="7004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LOGIN ALUNO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166581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15732"/>
          <a:stretch/>
        </p:blipFill>
        <p:spPr>
          <a:xfrm>
            <a:off x="4385972" y="347169"/>
            <a:ext cx="2615184" cy="2290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8" r="15251"/>
          <a:stretch/>
        </p:blipFill>
        <p:spPr>
          <a:xfrm>
            <a:off x="4385972" y="2966205"/>
            <a:ext cx="2633472" cy="2290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CaixaDeTexto 15"/>
          <p:cNvSpPr txBox="1"/>
          <p:nvPr/>
        </p:nvSpPr>
        <p:spPr>
          <a:xfrm>
            <a:off x="4906181" y="53513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MENSAGEM ERRO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4367684" y="5662013"/>
            <a:ext cx="2724912" cy="2104981"/>
            <a:chOff x="5147454" y="5593677"/>
            <a:chExt cx="2724912" cy="2104981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9" t="4245" r="13769" b="3852"/>
            <a:stretch/>
          </p:blipFill>
          <p:spPr>
            <a:xfrm>
              <a:off x="5147454" y="5593677"/>
              <a:ext cx="2724912" cy="21049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CaixaDeTexto 19"/>
            <p:cNvSpPr txBox="1"/>
            <p:nvPr/>
          </p:nvSpPr>
          <p:spPr>
            <a:xfrm>
              <a:off x="5685951" y="6927185"/>
              <a:ext cx="1673749" cy="237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45" dirty="0">
                  <a:solidFill>
                    <a:srgbClr val="FF0000"/>
                  </a:solidFill>
                </a:rPr>
                <a:t>Usuário ou Senha incorretos</a:t>
              </a:r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4830637" y="27017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LOGIN PROFESSOR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t="32869" r="3283" b="29072"/>
          <a:stretch/>
        </p:blipFill>
        <p:spPr>
          <a:xfrm>
            <a:off x="10081833" y="6003399"/>
            <a:ext cx="6523671" cy="18679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" t="5350" r="5369" b="4364"/>
          <a:stretch/>
        </p:blipFill>
        <p:spPr>
          <a:xfrm>
            <a:off x="7179488" y="352619"/>
            <a:ext cx="7495689" cy="5252356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9878589" y="4218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SEQUENCIA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6466230" y="64706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1617619" y="572640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61CF106-30F7-4709-B0CF-3E334DAD9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176" y="319182"/>
            <a:ext cx="5013955" cy="49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6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-14779" y="-14417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1877" y="984037"/>
            <a:ext cx="3929583" cy="525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escolhido o perfil Aluno. Olhar caso de uso </a:t>
            </a:r>
            <a:r>
              <a:rPr lang="pt-BR" sz="1400" i="1" dirty="0"/>
              <a:t>Escolher perfil</a:t>
            </a: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de Login Aluno clica em “Não tem cadastro?”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tela “Cadastro”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preenche: “Login”, “Senha” e “Nome/Apelido”. Após isso clica no botão “Cadastrar”.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e salva os dados e exibe a tela “Home” do Aluno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erro (dados inválidos ou campos em branco) no campo “Login”, “Senha” ou “Nome/Apelido”.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2 do fluxo principal.</a:t>
            </a:r>
          </a:p>
          <a:p>
            <a:pPr lvl="0" algn="just"/>
            <a:endParaRPr lang="pt-BR" sz="147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0235" y="165684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CADASTRAR ALUNO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452293" y="165684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LOGIN ALUNO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161341" y="-14417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10" y="410071"/>
            <a:ext cx="3789141" cy="2290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CaixaDeTexto 15"/>
          <p:cNvSpPr txBox="1"/>
          <p:nvPr/>
        </p:nvSpPr>
        <p:spPr>
          <a:xfrm>
            <a:off x="5452293" y="285898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DE CADASTRO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11" y="3187177"/>
            <a:ext cx="3755938" cy="227038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" t="29653" r="6293" b="30353"/>
          <a:stretch/>
        </p:blipFill>
        <p:spPr>
          <a:xfrm>
            <a:off x="10131182" y="5674835"/>
            <a:ext cx="9187283" cy="207377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1615949" y="13307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SEQUENCIA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7033158" y="13307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3535103" y="542769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EB307E1-0424-4BE3-B15F-8F906E1A1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025" y="627349"/>
            <a:ext cx="5543542" cy="47773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E2A67E-34AD-4A13-92E8-44B4ECDEC4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257" y="627349"/>
            <a:ext cx="4184754" cy="390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20" y="623070"/>
            <a:ext cx="3869755" cy="2339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152348" y="720752"/>
            <a:ext cx="3929583" cy="636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7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Logar.</a:t>
            </a: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>
              <a:latin typeface="Bahnschrift SemiBold" panose="020B0502040204020203" pitchFamily="34" charset="0"/>
            </a:endParaRPr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Na tela “Home”, Professor clica no botão “Criar sala”.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Sistema abre a janela “Cadastro de sala”.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Professor preenche o campo “Nome” e clica no botão “Cadastrar”.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Sistema gera chave de acesso, valida e salva os dados e exibe tela “Sala”.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 partir do passo 4 o sistema detectou erro (dados inválidos ou campos em branco) no campo “Nome”.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Retorna ao passo 2 do fluxo principal.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2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 partir do passo 4 o sistema detectou que a chave gerada já existia.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Retorna ao passo 4 do fluxo principal.</a:t>
            </a:r>
          </a:p>
          <a:p>
            <a:endParaRPr lang="pt-BR" sz="1890" dirty="0"/>
          </a:p>
        </p:txBody>
      </p:sp>
      <p:grpSp>
        <p:nvGrpSpPr>
          <p:cNvPr id="82" name="Grupo 81"/>
          <p:cNvGrpSpPr/>
          <p:nvPr/>
        </p:nvGrpSpPr>
        <p:grpSpPr>
          <a:xfrm>
            <a:off x="4649261" y="3403178"/>
            <a:ext cx="3834071" cy="2326194"/>
            <a:chOff x="7262941" y="2887317"/>
            <a:chExt cx="4154359" cy="25112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941" y="2887317"/>
              <a:ext cx="4154359" cy="2511217"/>
            </a:xfrm>
            <a:prstGeom prst="rect">
              <a:avLst/>
            </a:prstGeom>
          </p:spPr>
        </p:pic>
        <p:sp>
          <p:nvSpPr>
            <p:cNvPr id="81" name="CaixaDeTexto 80"/>
            <p:cNvSpPr txBox="1"/>
            <p:nvPr/>
          </p:nvSpPr>
          <p:spPr>
            <a:xfrm>
              <a:off x="8663931" y="4027509"/>
              <a:ext cx="1813569" cy="25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45" dirty="0">
                  <a:solidFill>
                    <a:srgbClr val="FF0000"/>
                  </a:solidFill>
                </a:rPr>
                <a:t>Nome de Sala inválido</a:t>
              </a: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496455" y="299152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CADASTRAR SALA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686905" y="339216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CADASTRAR SALAS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25264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/>
          <p:cNvSpPr txBox="1"/>
          <p:nvPr/>
        </p:nvSpPr>
        <p:spPr>
          <a:xfrm>
            <a:off x="5696834" y="304305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CADASTRAR SALAS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9" t="21748" r="2914" b="52443"/>
          <a:stretch/>
        </p:blipFill>
        <p:spPr>
          <a:xfrm>
            <a:off x="9767175" y="6577264"/>
            <a:ext cx="9513907" cy="1151628"/>
          </a:xfrm>
          <a:prstGeom prst="rect">
            <a:avLst/>
          </a:prstGeom>
        </p:spPr>
      </p:pic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722967" y="34607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7" t="9283" r="2322" b="5297"/>
          <a:stretch/>
        </p:blipFill>
        <p:spPr>
          <a:xfrm>
            <a:off x="14294380" y="720752"/>
            <a:ext cx="4834867" cy="3569786"/>
          </a:xfrm>
          <a:prstGeom prst="rect">
            <a:avLst/>
          </a:prstGeom>
        </p:spPr>
      </p:pic>
      <p:sp>
        <p:nvSpPr>
          <p:cNvPr id="88" name="CaixaDeTexto 87"/>
          <p:cNvSpPr txBox="1"/>
          <p:nvPr/>
        </p:nvSpPr>
        <p:spPr>
          <a:xfrm>
            <a:off x="13656474" y="615768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CDA069-FFE4-4347-B6D5-DE8915636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57" y="632571"/>
            <a:ext cx="4949261" cy="602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3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6110" y="1289993"/>
            <a:ext cx="3929583" cy="426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</a:t>
            </a:r>
            <a:r>
              <a:rPr lang="pt-BR" sz="1400" b="1" dirty="0"/>
              <a:t>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Aluno clica no botão “Acessar sala”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janela “Acesso a sala”.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preenche o campo “Código de acesso”.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chave e exibe “Tela de Espera”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  <a:endParaRPr lang="pt-BR" sz="1600" dirty="0">
              <a:latin typeface="Bahnschrift SemiBold" panose="020B05020402040202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que o código informado pelo Aluno está incorreto.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2 do fluxo principal</a:t>
            </a:r>
            <a:r>
              <a:rPr lang="pt-BR" sz="2000" dirty="0"/>
              <a:t>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96455" y="299152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ACESSAR SALA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328019" y="288091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CADASTRAR SALAS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25264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/>
          <p:cNvSpPr txBox="1"/>
          <p:nvPr/>
        </p:nvSpPr>
        <p:spPr>
          <a:xfrm>
            <a:off x="5328019" y="5360285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DE ESPERA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722967" y="34607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13803813" y="5904715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r="9177"/>
          <a:stretch/>
        </p:blipFill>
        <p:spPr>
          <a:xfrm>
            <a:off x="4387782" y="3067449"/>
            <a:ext cx="3256701" cy="2198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r="9545" b="2107"/>
          <a:stretch/>
        </p:blipFill>
        <p:spPr>
          <a:xfrm>
            <a:off x="4387782" y="5580512"/>
            <a:ext cx="3256701" cy="2165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83" y="651486"/>
            <a:ext cx="3475958" cy="2101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/>
          <p:cNvSpPr txBox="1"/>
          <p:nvPr/>
        </p:nvSpPr>
        <p:spPr>
          <a:xfrm>
            <a:off x="5328019" y="34607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HOME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28611" r="10119" b="32588"/>
          <a:stretch/>
        </p:blipFill>
        <p:spPr>
          <a:xfrm>
            <a:off x="9806369" y="6255551"/>
            <a:ext cx="8966361" cy="166448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" t="6103" r="5993" b="4238"/>
          <a:stretch/>
        </p:blipFill>
        <p:spPr>
          <a:xfrm>
            <a:off x="8005791" y="720752"/>
            <a:ext cx="6647145" cy="508546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6" t="9787" r="2059" b="9849"/>
          <a:stretch/>
        </p:blipFill>
        <p:spPr>
          <a:xfrm>
            <a:off x="14668845" y="860066"/>
            <a:ext cx="5132043" cy="29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9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6110" y="1289993"/>
            <a:ext cx="3929583" cy="459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Professor clica no botão “Acessar sala”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janela “Acesso a sala”.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Professor preenche o campo “Código de acesso”.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chave e exibe tela “Sala”.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marL="342900" lvl="0" indent="-342900">
              <a:buFont typeface="+mj-lt"/>
              <a:buAutoNum type="arabicPeriod"/>
            </a:pP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que o código informado pelo Professor está incorreto.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2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96455" y="299152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ACESSAR SALA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145053" y="263372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ACESSO SALA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25264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15962579" y="5710116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r="9177"/>
          <a:stretch/>
        </p:blipFill>
        <p:spPr>
          <a:xfrm>
            <a:off x="4486605" y="2910720"/>
            <a:ext cx="3256701" cy="2198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/>
          <p:cNvSpPr txBox="1"/>
          <p:nvPr/>
        </p:nvSpPr>
        <p:spPr>
          <a:xfrm>
            <a:off x="5328019" y="126614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HOME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52" y="433005"/>
            <a:ext cx="3413645" cy="206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5"/>
          <a:stretch/>
        </p:blipFill>
        <p:spPr>
          <a:xfrm>
            <a:off x="4412474" y="5471160"/>
            <a:ext cx="3330832" cy="2184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CaixaDeTexto 19"/>
          <p:cNvSpPr txBox="1"/>
          <p:nvPr/>
        </p:nvSpPr>
        <p:spPr>
          <a:xfrm>
            <a:off x="5030331" y="519416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SALA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" t="15702" r="60698" b="59360"/>
          <a:stretch/>
        </p:blipFill>
        <p:spPr>
          <a:xfrm>
            <a:off x="14150003" y="5955377"/>
            <a:ext cx="5411272" cy="188521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" t="6126" r="5977" b="4687"/>
          <a:stretch/>
        </p:blipFill>
        <p:spPr>
          <a:xfrm>
            <a:off x="7894186" y="617137"/>
            <a:ext cx="6882533" cy="51247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t="9546" r="2483" b="11832"/>
          <a:stretch/>
        </p:blipFill>
        <p:spPr>
          <a:xfrm>
            <a:off x="14776718" y="1084156"/>
            <a:ext cx="5024169" cy="301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6110" y="1289993"/>
            <a:ext cx="3929583" cy="284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Professor ter executado o caso de uso </a:t>
            </a:r>
            <a:r>
              <a:rPr lang="pt-BR" sz="1400" i="1" dirty="0"/>
              <a:t>Acessar sala </a:t>
            </a:r>
            <a:r>
              <a:rPr lang="pt-BR" sz="1400" dirty="0"/>
              <a:t>ou</a:t>
            </a:r>
            <a:r>
              <a:rPr lang="pt-BR" sz="1400" i="1" dirty="0"/>
              <a:t> Cadastrar sala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“Sala” Professor clica no botão “Nova rodada”.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cria uma rodada associado a sala que foi acessada/cadastrada, salva e exibe tela “Nova rodada”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96455" y="299152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CRIAR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25264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14370275" y="592500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5"/>
          <a:stretch/>
        </p:blipFill>
        <p:spPr>
          <a:xfrm>
            <a:off x="4449058" y="405439"/>
            <a:ext cx="3330832" cy="2184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CaixaDeTexto 19"/>
          <p:cNvSpPr txBox="1"/>
          <p:nvPr/>
        </p:nvSpPr>
        <p:spPr>
          <a:xfrm>
            <a:off x="5417501" y="6782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SALA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58" y="3090308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178431" y="283541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t="31174" r="1735" b="43742"/>
          <a:stretch/>
        </p:blipFill>
        <p:spPr>
          <a:xfrm>
            <a:off x="10797680" y="6202000"/>
            <a:ext cx="8807326" cy="126025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" t="9298" r="5921" b="6252"/>
          <a:stretch/>
        </p:blipFill>
        <p:spPr>
          <a:xfrm>
            <a:off x="8112418" y="699878"/>
            <a:ext cx="6209754" cy="350080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2" t="11930" r="3367" b="3827"/>
          <a:stretch/>
        </p:blipFill>
        <p:spPr>
          <a:xfrm>
            <a:off x="14975285" y="922283"/>
            <a:ext cx="4561748" cy="333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5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400" b="1" dirty="0"/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“Nova rodada”, Professor clica no botão “Adicionar perguntas”.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perguntas, salva o Quiz na rodada e o adiciona Quiz ao quadro “Jogos cadastrados”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marL="342900" lvl="0" indent="-342900">
              <a:buFont typeface="+mj-lt"/>
              <a:buAutoNum type="arabicPeriod"/>
            </a:pP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não haviam perguntas cadastradas.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ADICIONAR JOGO QUIZ NA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094441" y="32484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11" y="484820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218603" y="126614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21636" r="9889" b="32140"/>
          <a:stretch/>
        </p:blipFill>
        <p:spPr>
          <a:xfrm>
            <a:off x="10956154" y="5566578"/>
            <a:ext cx="8804241" cy="24449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4002933" y="528957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D4ACBE-0D51-4B7A-BD82-8E0E655CD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264" y="618915"/>
            <a:ext cx="4884507" cy="49305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FBC9049-5D70-4643-A3DF-0D0E271B5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296" y="680612"/>
            <a:ext cx="5257451" cy="38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5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262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“Nova rodada”, Professor clica no botão “Adicionar Jogo da Memória”.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salva o Jogo da Memória na rodada e o adiciona ao quadro “Jogos cadastrados”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ADICIONAR JOGO DA MEMÓRIA NA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54" y="699877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292138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465973" y="566233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9" t="35152" r="29990" b="31473"/>
          <a:stretch/>
        </p:blipFill>
        <p:spPr>
          <a:xfrm>
            <a:off x="12869289" y="6062386"/>
            <a:ext cx="6717160" cy="18576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06184D-CB29-4DA0-8B79-3639DECBC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72" y="850501"/>
            <a:ext cx="6150857" cy="45037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770F56D-9D44-4985-A4D4-230EB0BB4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619" y="850501"/>
            <a:ext cx="4908652" cy="27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84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</TotalTime>
  <Words>1925</Words>
  <Application>Microsoft Office PowerPoint</Application>
  <PresentationFormat>Personalizar</PresentationFormat>
  <Paragraphs>328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Bahnschrift SemiBold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Nathan</cp:lastModifiedBy>
  <cp:revision>103</cp:revision>
  <dcterms:created xsi:type="dcterms:W3CDTF">2020-05-20T20:26:52Z</dcterms:created>
  <dcterms:modified xsi:type="dcterms:W3CDTF">2020-06-29T02:32:31Z</dcterms:modified>
</cp:coreProperties>
</file>