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53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69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6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69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8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5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5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2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8ABE-8C21-4B45-A9DE-805EA20DAA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5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41" y="148928"/>
            <a:ext cx="4154359" cy="251121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13276" y="275959"/>
            <a:ext cx="414699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/>
              <a:t>Professor -&gt; Sistema (Cadastrar Salas</a:t>
            </a:r>
            <a:r>
              <a:rPr lang="pt-BR" sz="1400" b="1" dirty="0" smtClean="0"/>
              <a:t>)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Pré-requisito: </a:t>
            </a:r>
            <a:r>
              <a:rPr lang="pt-BR" sz="1400" dirty="0"/>
              <a:t>Estar </a:t>
            </a:r>
            <a:r>
              <a:rPr lang="pt-BR" sz="1400" dirty="0" err="1"/>
              <a:t>logado</a:t>
            </a:r>
            <a:r>
              <a:rPr lang="pt-BR" sz="1400" dirty="0"/>
              <a:t> no Sistema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Fluxo Principal</a:t>
            </a:r>
            <a:endParaRPr lang="pt-BR" sz="1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BR" sz="1400" dirty="0"/>
              <a:t>Professor clica no botão criar sala.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400" dirty="0"/>
              <a:t>Sistema abre a janela de Cadastro de Sala.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400" dirty="0"/>
              <a:t>Professor preenche o nome da Sala e clica em Cadastrar.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400" dirty="0"/>
              <a:t>Sistema valida cadastro de Sala, gera chave de acesso e acionar caso de uso Edição de Sala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400" dirty="0"/>
              <a:t>Caso de uso finalizado</a:t>
            </a:r>
            <a:r>
              <a:rPr lang="pt-BR" sz="1400" dirty="0" smtClean="0"/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endParaRPr lang="pt-BR" sz="1400" dirty="0"/>
          </a:p>
          <a:p>
            <a:pPr algn="just"/>
            <a:r>
              <a:rPr lang="pt-BR" sz="1400" b="1" dirty="0"/>
              <a:t>Fluxo Alternativo</a:t>
            </a:r>
            <a:endParaRPr lang="pt-BR" sz="1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BR" sz="1400" dirty="0"/>
              <a:t>A partir do passo </a:t>
            </a:r>
            <a:r>
              <a:rPr lang="pt-BR" sz="1400" dirty="0" smtClean="0"/>
              <a:t>4 </a:t>
            </a:r>
            <a:r>
              <a:rPr lang="pt-BR" sz="1400" dirty="0"/>
              <a:t>o sistema detectou erro (dados inválidos ou campos em branco) no campo Nome. 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400" dirty="0"/>
              <a:t>Retorna ao passo 3 do fluxo principal.</a:t>
            </a:r>
          </a:p>
          <a:p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528320" y="5063841"/>
            <a:ext cx="688841" cy="412124"/>
            <a:chOff x="1358900" y="5447763"/>
            <a:chExt cx="688841" cy="412124"/>
          </a:xfrm>
        </p:grpSpPr>
        <p:sp>
          <p:nvSpPr>
            <p:cNvPr id="6" name="Elipse 5"/>
            <p:cNvSpPr/>
            <p:nvPr/>
          </p:nvSpPr>
          <p:spPr>
            <a:xfrm>
              <a:off x="1622738" y="5447763"/>
              <a:ext cx="425003" cy="412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6" idx="2"/>
            </p:cNvCxnSpPr>
            <p:nvPr/>
          </p:nvCxnSpPr>
          <p:spPr>
            <a:xfrm flipH="1">
              <a:off x="1358900" y="5653825"/>
              <a:ext cx="2638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358900" y="5524500"/>
              <a:ext cx="0" cy="266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5644558" y="5067859"/>
            <a:ext cx="457522" cy="412124"/>
            <a:chOff x="3702998" y="5447763"/>
            <a:chExt cx="457522" cy="412124"/>
          </a:xfrm>
        </p:grpSpPr>
        <p:sp>
          <p:nvSpPr>
            <p:cNvPr id="17" name="Elipse 16"/>
            <p:cNvSpPr/>
            <p:nvPr/>
          </p:nvSpPr>
          <p:spPr>
            <a:xfrm>
              <a:off x="3702998" y="5447763"/>
              <a:ext cx="425003" cy="412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3702998" y="5859887"/>
              <a:ext cx="4575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686425" y="5040981"/>
            <a:ext cx="425003" cy="431382"/>
            <a:chOff x="2803838" y="5428505"/>
            <a:chExt cx="425003" cy="431382"/>
          </a:xfrm>
        </p:grpSpPr>
        <p:sp>
          <p:nvSpPr>
            <p:cNvPr id="16" name="Elipse 15"/>
            <p:cNvSpPr/>
            <p:nvPr/>
          </p:nvSpPr>
          <p:spPr>
            <a:xfrm>
              <a:off x="2803838" y="5447763"/>
              <a:ext cx="425003" cy="412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Meio-quadro 22"/>
            <p:cNvSpPr/>
            <p:nvPr/>
          </p:nvSpPr>
          <p:spPr>
            <a:xfrm>
              <a:off x="3062221" y="5428505"/>
              <a:ext cx="106680" cy="95995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2580692" y="5066139"/>
            <a:ext cx="688841" cy="412124"/>
            <a:chOff x="1358900" y="5447763"/>
            <a:chExt cx="688841" cy="412124"/>
          </a:xfrm>
        </p:grpSpPr>
        <p:sp>
          <p:nvSpPr>
            <p:cNvPr id="26" name="Elipse 25"/>
            <p:cNvSpPr/>
            <p:nvPr/>
          </p:nvSpPr>
          <p:spPr>
            <a:xfrm>
              <a:off x="1622738" y="5447763"/>
              <a:ext cx="425003" cy="412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>
              <a:stCxn id="26" idx="2"/>
            </p:cNvCxnSpPr>
            <p:nvPr/>
          </p:nvCxnSpPr>
          <p:spPr>
            <a:xfrm flipH="1">
              <a:off x="1358900" y="5653825"/>
              <a:ext cx="2638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358900" y="5524500"/>
              <a:ext cx="0" cy="266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3746871" y="5048601"/>
            <a:ext cx="425003" cy="431382"/>
            <a:chOff x="2803838" y="5428505"/>
            <a:chExt cx="425003" cy="431382"/>
          </a:xfrm>
        </p:grpSpPr>
        <p:sp>
          <p:nvSpPr>
            <p:cNvPr id="30" name="Elipse 29"/>
            <p:cNvSpPr/>
            <p:nvPr/>
          </p:nvSpPr>
          <p:spPr>
            <a:xfrm>
              <a:off x="2803838" y="5447763"/>
              <a:ext cx="425003" cy="412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eio-quadro 30"/>
            <p:cNvSpPr/>
            <p:nvPr/>
          </p:nvSpPr>
          <p:spPr>
            <a:xfrm>
              <a:off x="3062221" y="5428505"/>
              <a:ext cx="106680" cy="95995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885777" y="6213879"/>
            <a:ext cx="425003" cy="431382"/>
            <a:chOff x="2803838" y="5428505"/>
            <a:chExt cx="425003" cy="431382"/>
          </a:xfrm>
        </p:grpSpPr>
        <p:sp>
          <p:nvSpPr>
            <p:cNvPr id="33" name="Elipse 32"/>
            <p:cNvSpPr/>
            <p:nvPr/>
          </p:nvSpPr>
          <p:spPr>
            <a:xfrm>
              <a:off x="2803838" y="5447763"/>
              <a:ext cx="425003" cy="4121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eio-quadro 33"/>
            <p:cNvSpPr/>
            <p:nvPr/>
          </p:nvSpPr>
          <p:spPr>
            <a:xfrm>
              <a:off x="3062221" y="5428505"/>
              <a:ext cx="106680" cy="95995"/>
            </a:xfrm>
            <a:prstGeom prst="halfFram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289077" y="5532624"/>
            <a:ext cx="1006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Clica no botão criar sala</a:t>
            </a:r>
            <a:endParaRPr lang="pt-BR" sz="105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441727" y="5491621"/>
            <a:ext cx="1006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Exibe janela de cadastro</a:t>
            </a:r>
            <a:endParaRPr lang="pt-BR" sz="105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530018" y="4708531"/>
            <a:ext cx="1006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Preenche Nome</a:t>
            </a:r>
            <a:endParaRPr lang="pt-BR" sz="105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469337" y="4778025"/>
            <a:ext cx="1199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Validar </a:t>
            </a:r>
            <a:r>
              <a:rPr lang="pt-BR" sz="1050" dirty="0" smtClean="0"/>
              <a:t>cadastro</a:t>
            </a:r>
            <a:endParaRPr lang="pt-BR" sz="105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536180" y="6621334"/>
            <a:ext cx="1736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Exibe mensagem de erro</a:t>
            </a:r>
            <a:endParaRPr lang="pt-BR" sz="1050" dirty="0"/>
          </a:p>
        </p:txBody>
      </p:sp>
      <p:cxnSp>
        <p:nvCxnSpPr>
          <p:cNvPr id="46" name="Conector reto 45"/>
          <p:cNvCxnSpPr>
            <a:stCxn id="6" idx="6"/>
            <a:endCxn id="16" idx="2"/>
          </p:cNvCxnSpPr>
          <p:nvPr/>
        </p:nvCxnSpPr>
        <p:spPr>
          <a:xfrm flipV="1">
            <a:off x="1217161" y="5266301"/>
            <a:ext cx="469264" cy="3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6" idx="6"/>
            <a:endCxn id="26" idx="2"/>
          </p:cNvCxnSpPr>
          <p:nvPr/>
        </p:nvCxnSpPr>
        <p:spPr>
          <a:xfrm>
            <a:off x="2111428" y="5266301"/>
            <a:ext cx="733102" cy="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26" idx="6"/>
            <a:endCxn id="30" idx="2"/>
          </p:cNvCxnSpPr>
          <p:nvPr/>
        </p:nvCxnSpPr>
        <p:spPr>
          <a:xfrm>
            <a:off x="3269533" y="5272201"/>
            <a:ext cx="477338" cy="1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30" idx="4"/>
            <a:endCxn id="33" idx="1"/>
          </p:cNvCxnSpPr>
          <p:nvPr/>
        </p:nvCxnSpPr>
        <p:spPr>
          <a:xfrm flipH="1">
            <a:off x="3948017" y="5479983"/>
            <a:ext cx="11356" cy="813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33" idx="2"/>
            <a:endCxn id="26" idx="4"/>
          </p:cNvCxnSpPr>
          <p:nvPr/>
        </p:nvCxnSpPr>
        <p:spPr>
          <a:xfrm flipH="1" flipV="1">
            <a:off x="3057032" y="5478263"/>
            <a:ext cx="828745" cy="960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4738546" y="5052619"/>
            <a:ext cx="425003" cy="431382"/>
            <a:chOff x="2803838" y="5428505"/>
            <a:chExt cx="425003" cy="431382"/>
          </a:xfrm>
        </p:grpSpPr>
        <p:sp>
          <p:nvSpPr>
            <p:cNvPr id="60" name="Elipse 59"/>
            <p:cNvSpPr/>
            <p:nvPr/>
          </p:nvSpPr>
          <p:spPr>
            <a:xfrm>
              <a:off x="2803838" y="5447763"/>
              <a:ext cx="425003" cy="412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eio-quadro 60"/>
            <p:cNvSpPr/>
            <p:nvPr/>
          </p:nvSpPr>
          <p:spPr>
            <a:xfrm>
              <a:off x="3062221" y="5428505"/>
              <a:ext cx="106680" cy="95995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4503990" y="4756678"/>
            <a:ext cx="1199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Salvar </a:t>
            </a:r>
            <a:r>
              <a:rPr lang="pt-BR" sz="1050" dirty="0" smtClean="0"/>
              <a:t>no banco</a:t>
            </a:r>
            <a:endParaRPr lang="pt-BR" sz="1050" dirty="0"/>
          </a:p>
        </p:txBody>
      </p:sp>
      <p:grpSp>
        <p:nvGrpSpPr>
          <p:cNvPr id="63" name="Grupo 62"/>
          <p:cNvGrpSpPr/>
          <p:nvPr/>
        </p:nvGrpSpPr>
        <p:grpSpPr>
          <a:xfrm>
            <a:off x="5513147" y="5948122"/>
            <a:ext cx="425003" cy="431382"/>
            <a:chOff x="2803838" y="5428505"/>
            <a:chExt cx="425003" cy="431382"/>
          </a:xfrm>
        </p:grpSpPr>
        <p:sp>
          <p:nvSpPr>
            <p:cNvPr id="64" name="Elipse 63"/>
            <p:cNvSpPr/>
            <p:nvPr/>
          </p:nvSpPr>
          <p:spPr>
            <a:xfrm>
              <a:off x="2803838" y="5447763"/>
              <a:ext cx="425003" cy="412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Meio-quadro 64"/>
            <p:cNvSpPr/>
            <p:nvPr/>
          </p:nvSpPr>
          <p:spPr>
            <a:xfrm>
              <a:off x="3062221" y="5428505"/>
              <a:ext cx="106680" cy="95995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5163549" y="5680868"/>
            <a:ext cx="14422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Gerar </a:t>
            </a:r>
            <a:r>
              <a:rPr lang="pt-BR" sz="1050" dirty="0" smtClean="0"/>
              <a:t>chave de acesso</a:t>
            </a:r>
            <a:endParaRPr lang="pt-BR" sz="105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6102081" y="5177681"/>
            <a:ext cx="448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Sala</a:t>
            </a:r>
            <a:endParaRPr lang="pt-BR" sz="1050" dirty="0"/>
          </a:p>
        </p:txBody>
      </p:sp>
      <p:grpSp>
        <p:nvGrpSpPr>
          <p:cNvPr id="68" name="Grupo 67"/>
          <p:cNvGrpSpPr/>
          <p:nvPr/>
        </p:nvGrpSpPr>
        <p:grpSpPr>
          <a:xfrm>
            <a:off x="6711935" y="5934784"/>
            <a:ext cx="425003" cy="431382"/>
            <a:chOff x="2803838" y="5428505"/>
            <a:chExt cx="425003" cy="431382"/>
          </a:xfrm>
        </p:grpSpPr>
        <p:sp>
          <p:nvSpPr>
            <p:cNvPr id="69" name="Elipse 68"/>
            <p:cNvSpPr/>
            <p:nvPr/>
          </p:nvSpPr>
          <p:spPr>
            <a:xfrm>
              <a:off x="2803838" y="5447763"/>
              <a:ext cx="425003" cy="412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Meio-quadro 69"/>
            <p:cNvSpPr/>
            <p:nvPr/>
          </p:nvSpPr>
          <p:spPr>
            <a:xfrm>
              <a:off x="3062221" y="5428505"/>
              <a:ext cx="106680" cy="95995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556047" y="6400614"/>
            <a:ext cx="14422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Aciona caso de uso edição de Sala</a:t>
            </a:r>
            <a:endParaRPr lang="pt-BR" sz="1050" dirty="0"/>
          </a:p>
        </p:txBody>
      </p:sp>
      <p:cxnSp>
        <p:nvCxnSpPr>
          <p:cNvPr id="73" name="Conector reto 72"/>
          <p:cNvCxnSpPr>
            <a:stCxn id="30" idx="6"/>
            <a:endCxn id="60" idx="2"/>
          </p:cNvCxnSpPr>
          <p:nvPr/>
        </p:nvCxnSpPr>
        <p:spPr>
          <a:xfrm>
            <a:off x="4171874" y="5273921"/>
            <a:ext cx="566672" cy="4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60" idx="6"/>
            <a:endCxn id="17" idx="2"/>
          </p:cNvCxnSpPr>
          <p:nvPr/>
        </p:nvCxnSpPr>
        <p:spPr>
          <a:xfrm flipV="1">
            <a:off x="5163549" y="5273921"/>
            <a:ext cx="481009" cy="4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0" idx="4"/>
            <a:endCxn id="64" idx="2"/>
          </p:cNvCxnSpPr>
          <p:nvPr/>
        </p:nvCxnSpPr>
        <p:spPr>
          <a:xfrm>
            <a:off x="4951048" y="5484001"/>
            <a:ext cx="562099" cy="689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64" idx="6"/>
            <a:endCxn id="69" idx="2"/>
          </p:cNvCxnSpPr>
          <p:nvPr/>
        </p:nvCxnSpPr>
        <p:spPr>
          <a:xfrm flipV="1">
            <a:off x="5938150" y="6160104"/>
            <a:ext cx="773785" cy="13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7262940" y="2887317"/>
            <a:ext cx="4154359" cy="2511217"/>
            <a:chOff x="7262940" y="2887317"/>
            <a:chExt cx="4154359" cy="2511217"/>
          </a:xfrm>
        </p:grpSpPr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40" y="2887317"/>
              <a:ext cx="4154359" cy="2511217"/>
            </a:xfrm>
            <a:prstGeom prst="rect">
              <a:avLst/>
            </a:prstGeom>
          </p:spPr>
        </p:pic>
        <p:sp>
          <p:nvSpPr>
            <p:cNvPr id="81" name="CaixaDeTexto 80"/>
            <p:cNvSpPr txBox="1"/>
            <p:nvPr/>
          </p:nvSpPr>
          <p:spPr>
            <a:xfrm>
              <a:off x="8663931" y="4027509"/>
              <a:ext cx="1813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solidFill>
                    <a:srgbClr val="FF0000"/>
                  </a:solidFill>
                </a:rPr>
                <a:t>Nome de Sala inválido</a:t>
              </a:r>
              <a:endParaRPr lang="pt-BR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6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7</cp:revision>
  <dcterms:created xsi:type="dcterms:W3CDTF">2020-05-20T20:26:52Z</dcterms:created>
  <dcterms:modified xsi:type="dcterms:W3CDTF">2020-05-20T23:13:27Z</dcterms:modified>
</cp:coreProperties>
</file>