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58" r:id="rId6"/>
    <p:sldId id="277" r:id="rId7"/>
    <p:sldId id="259" r:id="rId8"/>
    <p:sldId id="278" r:id="rId9"/>
    <p:sldId id="260" r:id="rId10"/>
    <p:sldId id="279" r:id="rId11"/>
    <p:sldId id="264" r:id="rId12"/>
    <p:sldId id="280" r:id="rId13"/>
    <p:sldId id="265" r:id="rId14"/>
    <p:sldId id="281" r:id="rId15"/>
    <p:sldId id="270" r:id="rId16"/>
    <p:sldId id="282" r:id="rId17"/>
    <p:sldId id="267" r:id="rId18"/>
    <p:sldId id="283" r:id="rId19"/>
    <p:sldId id="271" r:id="rId20"/>
    <p:sldId id="284" r:id="rId21"/>
    <p:sldId id="272" r:id="rId22"/>
    <p:sldId id="285" r:id="rId23"/>
    <p:sldId id="266" r:id="rId24"/>
    <p:sldId id="286" r:id="rId25"/>
    <p:sldId id="268" r:id="rId26"/>
    <p:sldId id="287" r:id="rId27"/>
    <p:sldId id="261" r:id="rId28"/>
    <p:sldId id="288" r:id="rId29"/>
    <p:sldId id="292" r:id="rId30"/>
    <p:sldId id="296" r:id="rId31"/>
    <p:sldId id="294" r:id="rId32"/>
    <p:sldId id="293" r:id="rId33"/>
    <p:sldId id="295" r:id="rId34"/>
    <p:sldId id="262" r:id="rId35"/>
    <p:sldId id="289" r:id="rId36"/>
    <p:sldId id="263" r:id="rId37"/>
    <p:sldId id="269" r:id="rId38"/>
    <p:sldId id="273" r:id="rId39"/>
    <p:sldId id="290" r:id="rId40"/>
    <p:sldId id="274" r:id="rId41"/>
    <p:sldId id="291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62"/>
    <a:srgbClr val="FDEBC7"/>
    <a:srgbClr val="5DB427"/>
    <a:srgbClr val="A5CA9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17/05/2020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5.jpg"/><Relationship Id="rId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108"/>
              </p:ext>
            </p:extLst>
          </p:nvPr>
        </p:nvGraphicFramePr>
        <p:xfrm>
          <a:off x="838200" y="1484626"/>
          <a:ext cx="9245959" cy="4915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120"/>
                <a:gridCol w="1643427"/>
                <a:gridCol w="1756766"/>
                <a:gridCol w="2635823"/>
                <a:gridCol w="263582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 de Acesso 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Loja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da</a:t>
                      </a:r>
                      <a:r>
                        <a:rPr lang="pt-BR" baseline="0" dirty="0" smtClean="0"/>
                        <a:t> Loja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Como Funciona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Como Funciona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tela de Ranking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Efeitos Sonoros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Desliga/ Liga Musica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5420610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00" y="6029586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Home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25866"/>
              </p:ext>
            </p:extLst>
          </p:nvPr>
        </p:nvGraphicFramePr>
        <p:xfrm>
          <a:off x="1160171" y="1650686"/>
          <a:ext cx="7906556" cy="456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Criar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Cadastro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de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Lista</a:t>
                      </a:r>
                      <a:r>
                        <a:rPr lang="pt-BR" baseline="0" dirty="0" smtClean="0"/>
                        <a:t> de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 Pop de Jogos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Ranking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Ranking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Efeitos Sonoros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Desliga/ Liga Musica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48" y="4841061"/>
            <a:ext cx="546115" cy="35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0" y="5683362"/>
            <a:ext cx="393989" cy="3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Cadastro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830"/>
              </p:ext>
            </p:extLst>
          </p:nvPr>
        </p:nvGraphicFramePr>
        <p:xfrm>
          <a:off x="838200" y="2250626"/>
          <a:ext cx="8795196" cy="13377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6130"/>
                <a:gridCol w="1563306"/>
                <a:gridCol w="1671120"/>
                <a:gridCol w="2507320"/>
                <a:gridCol w="250732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de Jogos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915642"/>
              </p:ext>
            </p:extLst>
          </p:nvPr>
        </p:nvGraphicFramePr>
        <p:xfrm>
          <a:off x="838200" y="2250626"/>
          <a:ext cx="9014139" cy="29147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725"/>
                <a:gridCol w="1602222"/>
                <a:gridCol w="1712720"/>
                <a:gridCol w="2569736"/>
                <a:gridCol w="256973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QUIZ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do Jogo QUIZ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Jogo da memória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da memória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Acerte ao Alvo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Direciona para a tela do Jogo Acerte ao Alvo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Lista de Salas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614448"/>
              </p:ext>
            </p:extLst>
          </p:nvPr>
        </p:nvGraphicFramePr>
        <p:xfrm>
          <a:off x="838200" y="2250626"/>
          <a:ext cx="790655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</a:t>
                      </a:r>
                      <a:r>
                        <a:rPr lang="pt-BR" baseline="0" dirty="0" smtClean="0"/>
                        <a:t> a Tela de Edição da respectiva sala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</a:t>
                      </a:r>
                      <a:r>
                        <a:rPr lang="pt-BR" baseline="0" dirty="0" smtClean="0"/>
                        <a:t>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4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inicial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047423"/>
              </p:ext>
            </p:extLst>
          </p:nvPr>
        </p:nvGraphicFramePr>
        <p:xfrm>
          <a:off x="838200" y="2250626"/>
          <a:ext cx="7906556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Professor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Professor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Vai</a:t>
                      </a:r>
                      <a:r>
                        <a:rPr lang="pt-BR" baseline="0" dirty="0" smtClean="0"/>
                        <a:t> para Tela </a:t>
                      </a:r>
                      <a:r>
                        <a:rPr lang="pt-BR" baseline="0" dirty="0" err="1" smtClean="0"/>
                        <a:t>Login</a:t>
                      </a:r>
                      <a:r>
                        <a:rPr lang="pt-BR" baseline="0" dirty="0" smtClean="0"/>
                        <a:t>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Jogo </a:t>
            </a:r>
            <a:r>
              <a:rPr lang="pt-BR" sz="3200" dirty="0" err="1" smtClean="0"/>
              <a:t>Quiz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04605"/>
              </p:ext>
            </p:extLst>
          </p:nvPr>
        </p:nvGraphicFramePr>
        <p:xfrm>
          <a:off x="838200" y="2250626"/>
          <a:ext cx="7906556" cy="310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951"/>
                <a:gridCol w="1405354"/>
                <a:gridCol w="1502275"/>
                <a:gridCol w="2253988"/>
                <a:gridCol w="2253988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</a:t>
                      </a:r>
                      <a:r>
                        <a:rPr lang="pt-BR" baseline="0" dirty="0" smtClean="0"/>
                        <a:t> de edição da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respectiva pergunta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Pergunta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2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de Pergunta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04566"/>
              </p:ext>
            </p:extLst>
          </p:nvPr>
        </p:nvGraphicFramePr>
        <p:xfrm>
          <a:off x="838198" y="2250626"/>
          <a:ext cx="8640652" cy="331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534"/>
                <a:gridCol w="1535836"/>
                <a:gridCol w="1641756"/>
                <a:gridCol w="2463263"/>
                <a:gridCol w="2463263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</a:t>
                      </a:r>
                      <a:r>
                        <a:rPr lang="pt-BR" baseline="0" dirty="0" smtClean="0"/>
                        <a:t>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Alternativa Correta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Salvar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Valida/Salva</a:t>
                      </a:r>
                      <a:r>
                        <a:rPr lang="pt-BR" baseline="0" dirty="0" smtClean="0"/>
                        <a:t> a pergunta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1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Turma 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397073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242747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287735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12598" y="1798035"/>
            <a:ext cx="1878934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8086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859680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190964" y="2851954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896345" y="2851958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060619" y="1751985"/>
            <a:ext cx="295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Código de Acesso: 123456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930652"/>
              </p:ext>
            </p:extLst>
          </p:nvPr>
        </p:nvGraphicFramePr>
        <p:xfrm>
          <a:off x="838200" y="2250626"/>
          <a:ext cx="9155806" cy="30863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0380"/>
                <a:gridCol w="1632722"/>
                <a:gridCol w="1745323"/>
                <a:gridCol w="2618654"/>
                <a:gridCol w="2588727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Label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Editar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Edição da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 a respectiva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Adicionar Rodada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a tela de cadastro de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5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Rodada 1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Jogo da memória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Acerte o alvo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6011251" y="5509015"/>
            <a:ext cx="1175160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Edição de Rodada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7345"/>
              </p:ext>
            </p:extLst>
          </p:nvPr>
        </p:nvGraphicFramePr>
        <p:xfrm>
          <a:off x="838199" y="2250626"/>
          <a:ext cx="9168685" cy="30062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9322"/>
                <a:gridCol w="1629692"/>
                <a:gridCol w="1742084"/>
                <a:gridCol w="2942571"/>
                <a:gridCol w="2285016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(QUIZ)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respectiva</a:t>
                      </a:r>
                      <a:r>
                        <a:rPr lang="pt-BR" baseline="0" dirty="0" smtClean="0"/>
                        <a:t> pergunta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 +’ (Jogo</a:t>
                      </a:r>
                      <a:r>
                        <a:rPr lang="pt-BR" baseline="0" dirty="0" smtClean="0"/>
                        <a:t> da Memória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da memória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‘+’ (Acerte o alvo)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Adiciona o jogo Acerte ao Alvo a rodada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‘X’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Exclui</a:t>
                      </a:r>
                      <a:r>
                        <a:rPr lang="pt-BR" baseline="0" dirty="0" smtClean="0"/>
                        <a:t> respectivo jogo da Rodada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87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</a:t>
            </a:r>
            <a:r>
              <a:rPr lang="pt-BR" sz="3200" dirty="0" err="1" smtClean="0"/>
              <a:t>Quiz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2222500" y="1720849"/>
            <a:ext cx="1133476" cy="1514757"/>
            <a:chOff x="2222500" y="1720849"/>
            <a:chExt cx="1133476" cy="1514757"/>
          </a:xfrm>
        </p:grpSpPr>
        <p:sp>
          <p:nvSpPr>
            <p:cNvPr id="48" name="Retângulo 47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3732884" y="1720848"/>
            <a:ext cx="1133476" cy="1514757"/>
            <a:chOff x="2222500" y="1720849"/>
            <a:chExt cx="1133476" cy="1514757"/>
          </a:xfrm>
        </p:grpSpPr>
        <p:sp>
          <p:nvSpPr>
            <p:cNvPr id="51" name="Retângulo 5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Imagem 5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4142" y1="68935" x2="59763" y2="67456"/>
                          <a14:foregroundMark x1="27515" y1="52367" x2="27811" y2="446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55" name="Grupo 54"/>
          <p:cNvGrpSpPr/>
          <p:nvPr/>
        </p:nvGrpSpPr>
        <p:grpSpPr>
          <a:xfrm>
            <a:off x="5205168" y="1720126"/>
            <a:ext cx="1133476" cy="1514757"/>
            <a:chOff x="2222500" y="1720849"/>
            <a:chExt cx="1133476" cy="1514757"/>
          </a:xfrm>
        </p:grpSpPr>
        <p:sp>
          <p:nvSpPr>
            <p:cNvPr id="56" name="Retângulo 5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Imagem 5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6814593" y="1720125"/>
            <a:ext cx="1133476" cy="1514757"/>
            <a:chOff x="2222500" y="1720849"/>
            <a:chExt cx="1133476" cy="1514757"/>
          </a:xfrm>
        </p:grpSpPr>
        <p:sp>
          <p:nvSpPr>
            <p:cNvPr id="61" name="Retângulo 6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8352110" y="1720124"/>
            <a:ext cx="1133476" cy="1514757"/>
            <a:chOff x="2222500" y="1720849"/>
            <a:chExt cx="1133476" cy="1514757"/>
          </a:xfrm>
        </p:grpSpPr>
        <p:sp>
          <p:nvSpPr>
            <p:cNvPr id="66" name="Retângulo 6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2222059" y="3501137"/>
            <a:ext cx="1133476" cy="1514757"/>
            <a:chOff x="2222500" y="1720849"/>
            <a:chExt cx="1133476" cy="1514757"/>
          </a:xfrm>
        </p:grpSpPr>
        <p:sp>
          <p:nvSpPr>
            <p:cNvPr id="96" name="Retângulo 9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Imagem 9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3732443" y="3497616"/>
            <a:ext cx="1133476" cy="1514757"/>
            <a:chOff x="2222500" y="1720849"/>
            <a:chExt cx="1133476" cy="1514757"/>
          </a:xfrm>
        </p:grpSpPr>
        <p:sp>
          <p:nvSpPr>
            <p:cNvPr id="101" name="Retângulo 10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4" name="Imagem 10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5205168" y="3478752"/>
            <a:ext cx="1133476" cy="1514757"/>
            <a:chOff x="2222500" y="1720849"/>
            <a:chExt cx="1133476" cy="1514757"/>
          </a:xfrm>
        </p:grpSpPr>
        <p:sp>
          <p:nvSpPr>
            <p:cNvPr id="106" name="Retângulo 10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6814593" y="3458255"/>
            <a:ext cx="1133476" cy="1514757"/>
            <a:chOff x="2222500" y="1720849"/>
            <a:chExt cx="1133476" cy="1514757"/>
          </a:xfrm>
        </p:grpSpPr>
        <p:sp>
          <p:nvSpPr>
            <p:cNvPr id="111" name="Retângulo 110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8351654" y="3458255"/>
            <a:ext cx="1133476" cy="1514757"/>
            <a:chOff x="2222500" y="1720849"/>
            <a:chExt cx="1133476" cy="1514757"/>
          </a:xfrm>
        </p:grpSpPr>
        <p:sp>
          <p:nvSpPr>
            <p:cNvPr id="116" name="Retângulo 115"/>
            <p:cNvSpPr/>
            <p:nvPr/>
          </p:nvSpPr>
          <p:spPr>
            <a:xfrm>
              <a:off x="2222500" y="1720849"/>
              <a:ext cx="1133476" cy="1514757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2274979" y="1772529"/>
              <a:ext cx="1027638" cy="1411916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2341225" y="1872436"/>
              <a:ext cx="895145" cy="1211582"/>
            </a:xfrm>
            <a:prstGeom prst="ellipse">
              <a:avLst/>
            </a:prstGeom>
            <a:solidFill>
              <a:srgbClr val="FDEBC7"/>
            </a:solidFill>
            <a:ln>
              <a:solidFill>
                <a:srgbClr val="FDEB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Imagem 11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0" t="18911" r="17886" b="17557"/>
            <a:stretch/>
          </p:blipFill>
          <p:spPr>
            <a:xfrm>
              <a:off x="2400300" y="2101850"/>
              <a:ext cx="787400" cy="79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243392" y="1297965"/>
            <a:ext cx="1133476" cy="1514757"/>
            <a:chOff x="1814892" y="1431315"/>
            <a:chExt cx="1133476" cy="1514757"/>
          </a:xfrm>
        </p:grpSpPr>
        <p:sp>
          <p:nvSpPr>
            <p:cNvPr id="5" name="Retângulo 4"/>
            <p:cNvSpPr/>
            <p:nvPr/>
          </p:nvSpPr>
          <p:spPr>
            <a:xfrm>
              <a:off x="1814892" y="1431315"/>
              <a:ext cx="1133476" cy="1514757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835944" y="1450182"/>
              <a:ext cx="1092994" cy="1478756"/>
            </a:xfrm>
            <a:prstGeom prst="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cycle trash icon. Ecology design. Vector graphic — Stock Vector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801" y="1605140"/>
              <a:ext cx="928897" cy="1167105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/>
          <p:cNvGrpSpPr/>
          <p:nvPr/>
        </p:nvGrpSpPr>
        <p:grpSpPr>
          <a:xfrm>
            <a:off x="2929317" y="1297965"/>
            <a:ext cx="1133476" cy="1514757"/>
            <a:chOff x="3386517" y="1393032"/>
            <a:chExt cx="1133476" cy="1514757"/>
          </a:xfrm>
        </p:grpSpPr>
        <p:grpSp>
          <p:nvGrpSpPr>
            <p:cNvPr id="13" name="Grupo 12"/>
            <p:cNvGrpSpPr/>
            <p:nvPr/>
          </p:nvGrpSpPr>
          <p:grpSpPr>
            <a:xfrm>
              <a:off x="3386517" y="1393032"/>
              <a:ext cx="1133476" cy="1514757"/>
              <a:chOff x="1814892" y="1431315"/>
              <a:chExt cx="1133476" cy="1514757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0" name="Picture 6" descr="Handprint Recycle. Vector Illustration Royalty Free Cliparts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60" y="1665649"/>
              <a:ext cx="843767" cy="89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/>
          <p:cNvGrpSpPr/>
          <p:nvPr/>
        </p:nvGrpSpPr>
        <p:grpSpPr>
          <a:xfrm>
            <a:off x="4592783" y="1297965"/>
            <a:ext cx="1162476" cy="1514757"/>
            <a:chOff x="4592783" y="1297965"/>
            <a:chExt cx="1162476" cy="1514757"/>
          </a:xfrm>
        </p:grpSpPr>
        <p:grpSp>
          <p:nvGrpSpPr>
            <p:cNvPr id="21" name="Grupo 20"/>
            <p:cNvGrpSpPr/>
            <p:nvPr/>
          </p:nvGrpSpPr>
          <p:grpSpPr>
            <a:xfrm>
              <a:off x="4592783" y="1297965"/>
              <a:ext cx="1133476" cy="1514757"/>
              <a:chOff x="1814892" y="1431315"/>
              <a:chExt cx="1133476" cy="1514757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2" name="Picture 8" descr="Recycling and Green World-Illustration vector art illustration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35" y="1463629"/>
              <a:ext cx="1141424" cy="1111529"/>
            </a:xfrm>
            <a:prstGeom prst="rect">
              <a:avLst/>
            </a:prstGeom>
            <a:noFill/>
          </p:spPr>
        </p:pic>
      </p:grpSp>
      <p:grpSp>
        <p:nvGrpSpPr>
          <p:cNvPr id="17" name="Grupo 16"/>
          <p:cNvGrpSpPr/>
          <p:nvPr/>
        </p:nvGrpSpPr>
        <p:grpSpPr>
          <a:xfrm>
            <a:off x="6128887" y="1316832"/>
            <a:ext cx="1133476" cy="1514757"/>
            <a:chOff x="2750687" y="3795665"/>
            <a:chExt cx="1133476" cy="1514757"/>
          </a:xfrm>
        </p:grpSpPr>
        <p:grpSp>
          <p:nvGrpSpPr>
            <p:cNvPr id="28" name="Grupo 27"/>
            <p:cNvGrpSpPr/>
            <p:nvPr/>
          </p:nvGrpSpPr>
          <p:grpSpPr>
            <a:xfrm>
              <a:off x="2750687" y="3795665"/>
              <a:ext cx="1133476" cy="1514757"/>
              <a:chOff x="1814892" y="1431315"/>
              <a:chExt cx="1133476" cy="1514757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4" name="Picture 10" descr="EarthCare - City of Thunder B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960" y="4086459"/>
              <a:ext cx="660818" cy="93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o 17"/>
          <p:cNvGrpSpPr/>
          <p:nvPr/>
        </p:nvGrpSpPr>
        <p:grpSpPr>
          <a:xfrm>
            <a:off x="7594266" y="1335699"/>
            <a:ext cx="1133476" cy="1514757"/>
            <a:chOff x="7678287" y="3642567"/>
            <a:chExt cx="1133476" cy="1514757"/>
          </a:xfrm>
        </p:grpSpPr>
        <p:grpSp>
          <p:nvGrpSpPr>
            <p:cNvPr id="36" name="Grupo 35"/>
            <p:cNvGrpSpPr/>
            <p:nvPr/>
          </p:nvGrpSpPr>
          <p:grpSpPr>
            <a:xfrm>
              <a:off x="7678287" y="3642567"/>
              <a:ext cx="1133476" cy="1514757"/>
              <a:chOff x="1814892" y="1431315"/>
              <a:chExt cx="1133476" cy="1514757"/>
            </a:xfrm>
          </p:grpSpPr>
          <p:sp>
            <p:nvSpPr>
              <p:cNvPr id="38" name="Retângulo 37"/>
              <p:cNvSpPr/>
              <p:nvPr/>
            </p:nvSpPr>
            <p:spPr>
              <a:xfrm>
                <a:off x="1814892" y="1431315"/>
                <a:ext cx="1133476" cy="1514757"/>
              </a:xfrm>
              <a:prstGeom prst="rect">
                <a:avLst/>
              </a:prstGeom>
              <a:solidFill>
                <a:srgbClr val="8DBA62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1835944" y="1450182"/>
                <a:ext cx="1092994" cy="1478756"/>
              </a:xfrm>
              <a:prstGeom prst="rect">
                <a:avLst/>
              </a:prstGeom>
              <a:solidFill>
                <a:srgbClr val="FDEBC7"/>
              </a:solidFill>
              <a:ln>
                <a:solidFill>
                  <a:srgbClr val="8DBA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38" name="Picture 14" descr="Safety Lessons from Earth Day—when NOT to recycle | Sustainabl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6301" y1="11170" x2="17555" y2="10106"/>
                          <a14:foregroundMark x1="80564" y1="12234" x2="80564" y2="11968"/>
                          <a14:foregroundMark x1="78683" y1="12234" x2="79624" y2="12234"/>
                          <a14:foregroundMark x1="77743" y1="78191" x2="77743" y2="78191"/>
                          <a14:foregroundMark x1="12226" y1="74202" x2="12226" y2="74202"/>
                          <a14:foregroundMark x1="9404" y1="77128" x2="9404" y2="77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339" y="3749470"/>
              <a:ext cx="1103730" cy="1300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357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(Jogo da Memória)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5"/>
          <a:stretch/>
        </p:blipFill>
        <p:spPr>
          <a:xfrm>
            <a:off x="1417678" y="1755887"/>
            <a:ext cx="5268394" cy="3283475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t="25027"/>
          <a:stretch/>
        </p:blipFill>
        <p:spPr>
          <a:xfrm flipH="1">
            <a:off x="6686072" y="1745377"/>
            <a:ext cx="3992438" cy="32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Board</a:t>
            </a:r>
            <a:r>
              <a:rPr lang="pt-BR" sz="3200" dirty="0" smtClean="0"/>
              <a:t> Game (Acerte ao Alvo)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00208"/>
              </p:ext>
            </p:extLst>
          </p:nvPr>
        </p:nvGraphicFramePr>
        <p:xfrm>
          <a:off x="838199" y="2250626"/>
          <a:ext cx="10173238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1698"/>
                <a:gridCol w="1808247"/>
                <a:gridCol w="1932953"/>
                <a:gridCol w="2900170"/>
                <a:gridCol w="2900170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Acionar o poder do tempo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Aponta</a:t>
                      </a:r>
                      <a:r>
                        <a:rPr lang="pt-BR" baseline="0" dirty="0" smtClean="0"/>
                        <a:t> a resposta correta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Dobra os pontos no respectivo jogo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36" y="2702301"/>
            <a:ext cx="587403" cy="4401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7" y="3117847"/>
            <a:ext cx="476272" cy="47627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14367" y="3594119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  <a:endParaRPr lang="pt-BR" sz="13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 smtClean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  <a:endParaRPr lang="pt-BR" sz="7200" dirty="0">
                <a:solidFill>
                  <a:srgbClr val="5DB427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da Loja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6332"/>
              </p:ext>
            </p:extLst>
          </p:nvPr>
        </p:nvGraphicFramePr>
        <p:xfrm>
          <a:off x="838200" y="2250626"/>
          <a:ext cx="9155806" cy="3737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(tempo)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Valida/Adiciona no inventário do aluno respectivo poder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(resposta)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Comprar (Pontos)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Valida/Adiciona no inventário do aluno respectivo poder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90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</a:t>
            </a:r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Salas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18049"/>
              </p:ext>
            </p:extLst>
          </p:nvPr>
        </p:nvGraphicFramePr>
        <p:xfrm>
          <a:off x="838200" y="2250626"/>
          <a:ext cx="9155806" cy="1360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 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Abre</a:t>
                      </a:r>
                      <a:r>
                        <a:rPr lang="pt-BR" baseline="0" dirty="0" smtClean="0"/>
                        <a:t> pop-up para inserção do código de acesso 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Professor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86900"/>
              </p:ext>
            </p:extLst>
          </p:nvPr>
        </p:nvGraphicFramePr>
        <p:xfrm>
          <a:off x="838200" y="2250626"/>
          <a:ext cx="8923985" cy="197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4127"/>
                <a:gridCol w="1586198"/>
                <a:gridCol w="1695590"/>
                <a:gridCol w="2544035"/>
                <a:gridCol w="25440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 Direciona para tela Home Professor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8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230876" y="1965426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137893" y="1967025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37893" y="239159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72077" y="2403137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37893" y="2833636"/>
            <a:ext cx="58085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2077" y="285067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999996" y="196702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8009222" y="239159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009222" y="2816166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053410" y="1965426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082398" y="2379635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066293" y="2798692"/>
            <a:ext cx="17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Acessar Sala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559693" y="2365163"/>
            <a:ext cx="4074408" cy="3100127"/>
          </a:xfrm>
          <a:prstGeom prst="roundRect">
            <a:avLst/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01044" y="249736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Acesso a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4081242" y="3619678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81242" y="4712829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Acessar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022492" y="320661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Código de Acesso: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Acesso Sala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64990"/>
              </p:ext>
            </p:extLst>
          </p:nvPr>
        </p:nvGraphicFramePr>
        <p:xfrm>
          <a:off x="838200" y="2250626"/>
          <a:ext cx="9155806" cy="20003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838"/>
                <a:gridCol w="1679832"/>
                <a:gridCol w="2090660"/>
                <a:gridCol w="2209822"/>
                <a:gridCol w="2588654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r>
                        <a:rPr lang="pt-BR" baseline="0" dirty="0" smtClean="0"/>
                        <a:t> de Acesso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Acessar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Validar/Direcionar para a tela de </a:t>
                      </a:r>
                      <a:r>
                        <a:rPr lang="pt-BR" dirty="0" err="1" smtClean="0"/>
                        <a:t>Board</a:t>
                      </a:r>
                      <a:r>
                        <a:rPr lang="pt-BR" dirty="0" smtClean="0"/>
                        <a:t> Game da Sala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- Tela </a:t>
            </a:r>
            <a:r>
              <a:rPr lang="pt-BR" sz="3200" dirty="0" err="1" smtClean="0"/>
              <a:t>Login</a:t>
            </a:r>
            <a:r>
              <a:rPr lang="pt-BR" sz="3200" dirty="0" smtClean="0"/>
              <a:t>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470412"/>
              </p:ext>
            </p:extLst>
          </p:nvPr>
        </p:nvGraphicFramePr>
        <p:xfrm>
          <a:off x="838198" y="2250626"/>
          <a:ext cx="9323232" cy="28922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919"/>
                <a:gridCol w="1657161"/>
                <a:gridCol w="1771448"/>
                <a:gridCol w="2657852"/>
                <a:gridCol w="2657852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803343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Valida/ Direciona para tela Home Aluno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tem cadastro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Direciona para tela</a:t>
                      </a:r>
                      <a:r>
                        <a:rPr lang="pt-BR" baseline="0" dirty="0" smtClean="0"/>
                        <a:t> de Cadastro Aluno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7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Tabela de Elementos – Tela Cadastro Aluno</a:t>
            </a:r>
            <a:endParaRPr lang="pt-BR" sz="3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52948"/>
              </p:ext>
            </p:extLst>
          </p:nvPr>
        </p:nvGraphicFramePr>
        <p:xfrm>
          <a:off x="838200" y="2250626"/>
          <a:ext cx="8743683" cy="2229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932"/>
                <a:gridCol w="1554149"/>
                <a:gridCol w="1661332"/>
                <a:gridCol w="2492635"/>
                <a:gridCol w="2492635"/>
              </a:tblGrid>
              <a:tr h="44590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Nome/Apelido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Digitado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45909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Cadastrar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Botão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Valida/Cadastra o Aluno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1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8031107" y="749493"/>
            <a:ext cx="2053206" cy="455194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7168" l="9804" r="98475">
                        <a14:foregroundMark x1="76688" y1="52070" x2="76688" y2="52070"/>
                        <a14:foregroundMark x1="65577" y1="54466" x2="65577" y2="54466"/>
                        <a14:foregroundMark x1="59477" y1="58170" x2="59477" y2="58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46" y="437884"/>
            <a:ext cx="1233133" cy="12331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32" y="847348"/>
            <a:ext cx="393989" cy="3573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34" y="822852"/>
            <a:ext cx="546115" cy="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1100</Words>
  <Application>Microsoft Office PowerPoint</Application>
  <PresentationFormat>Widescreen</PresentationFormat>
  <Paragraphs>528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Tabela de Elementos – Tela inicial</vt:lpstr>
      <vt:lpstr>Apresentação do PowerPoint</vt:lpstr>
      <vt:lpstr>Tabela de Elementos – Tela Login Professor</vt:lpstr>
      <vt:lpstr>Apresentação do PowerPoint</vt:lpstr>
      <vt:lpstr>Tabela de Elementos - Tela Login Aluno</vt:lpstr>
      <vt:lpstr>Apresentação do PowerPoint</vt:lpstr>
      <vt:lpstr>Tabela de Elementos – Tela Cadastro Aluno</vt:lpstr>
      <vt:lpstr>Apresentação do PowerPoint</vt:lpstr>
      <vt:lpstr>Tabela de Elementos – Tela Home Aluno</vt:lpstr>
      <vt:lpstr>Apresentação do PowerPoint</vt:lpstr>
      <vt:lpstr>Tabela de Elementos – Tela Home Professor</vt:lpstr>
      <vt:lpstr>Apresentação do PowerPoint</vt:lpstr>
      <vt:lpstr>Tabela de Elementos – Cadastro de Sala</vt:lpstr>
      <vt:lpstr>Apresentação do PowerPoint</vt:lpstr>
      <vt:lpstr>Tabela de Elementos – Tela de Jogos</vt:lpstr>
      <vt:lpstr>Apresentação do PowerPoint</vt:lpstr>
      <vt:lpstr>Tabela de Elementos – Tela Lista de Salas</vt:lpstr>
      <vt:lpstr>Apresentação do PowerPoint</vt:lpstr>
      <vt:lpstr>Tabela de Elementos – Tela Jogo Quiz</vt:lpstr>
      <vt:lpstr>Apresentação do PowerPoint</vt:lpstr>
      <vt:lpstr>Tabela de Elementos – Tela Cadastro de Pergunta</vt:lpstr>
      <vt:lpstr>Apresentação do PowerPoint</vt:lpstr>
      <vt:lpstr>Tabela de Elementos – Tela Edição de Sala</vt:lpstr>
      <vt:lpstr>Apresentação do PowerPoint</vt:lpstr>
      <vt:lpstr>Tabela de Elementos – Tela Edição de Rodada</vt:lpstr>
      <vt:lpstr>Apresentação do PowerPoint</vt:lpstr>
      <vt:lpstr>Tabela de Elementos – Tela Board Game (Quiz)</vt:lpstr>
      <vt:lpstr>Apresentação do PowerPoint</vt:lpstr>
      <vt:lpstr>Apresentação do PowerPoint</vt:lpstr>
      <vt:lpstr>Tabela de Elementos – Tela Board Game (Jogo da Memória)</vt:lpstr>
      <vt:lpstr>Apresentação do PowerPoint</vt:lpstr>
      <vt:lpstr>Tabela de Elementos – Tela Board Game (Acerte ao Alvo)</vt:lpstr>
      <vt:lpstr>Apresentação do PowerPoint</vt:lpstr>
      <vt:lpstr>Tabela de Elementos – Tela da Loja</vt:lpstr>
      <vt:lpstr>Apresentação do PowerPoint</vt:lpstr>
      <vt:lpstr>Apresentação do PowerPoint</vt:lpstr>
      <vt:lpstr>Apresentação do PowerPoint</vt:lpstr>
      <vt:lpstr>Tabela de Elementos – Tela Salas Aluno</vt:lpstr>
      <vt:lpstr>Apresentação do PowerPoint</vt:lpstr>
      <vt:lpstr>Tabela de Elementos – Tela Acesso Sala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108</cp:revision>
  <dcterms:created xsi:type="dcterms:W3CDTF">2020-03-21T12:16:20Z</dcterms:created>
  <dcterms:modified xsi:type="dcterms:W3CDTF">2020-05-17T20:54:29Z</dcterms:modified>
</cp:coreProperties>
</file>