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67" r:id="rId18"/>
    <p:sldId id="283" r:id="rId19"/>
    <p:sldId id="271" r:id="rId20"/>
    <p:sldId id="284" r:id="rId21"/>
    <p:sldId id="272" r:id="rId22"/>
    <p:sldId id="285" r:id="rId23"/>
    <p:sldId id="266" r:id="rId24"/>
    <p:sldId id="286" r:id="rId25"/>
    <p:sldId id="268" r:id="rId26"/>
    <p:sldId id="287" r:id="rId27"/>
    <p:sldId id="261" r:id="rId28"/>
    <p:sldId id="292" r:id="rId29"/>
    <p:sldId id="288" r:id="rId30"/>
    <p:sldId id="262" r:id="rId31"/>
    <p:sldId id="289" r:id="rId32"/>
    <p:sldId id="263" r:id="rId33"/>
    <p:sldId id="269" r:id="rId34"/>
    <p:sldId id="273" r:id="rId35"/>
    <p:sldId id="290" r:id="rId36"/>
    <p:sldId id="274" r:id="rId37"/>
    <p:sldId id="291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BC7"/>
    <a:srgbClr val="8DBA62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108"/>
              </p:ext>
            </p:extLst>
          </p:nvPr>
        </p:nvGraphicFramePr>
        <p:xfrm>
          <a:off x="838200" y="1484626"/>
          <a:ext cx="9245959" cy="4915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/>
                <a:gridCol w="1643427"/>
                <a:gridCol w="1756766"/>
                <a:gridCol w="2635823"/>
                <a:gridCol w="263582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 de Acesso 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Loja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da</a:t>
                      </a:r>
                      <a:r>
                        <a:rPr lang="pt-BR" baseline="0" dirty="0" smtClean="0"/>
                        <a:t> Loja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Como Funciona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Efeitos Sonoros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Musica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5420610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0" y="6029586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25866"/>
              </p:ext>
            </p:extLst>
          </p:nvPr>
        </p:nvGraphicFramePr>
        <p:xfrm>
          <a:off x="1160171" y="1650686"/>
          <a:ext cx="7906556" cy="456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Cadastro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de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Lista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Jogos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Ranking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Efeitos Sonoros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Musica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8" y="4841061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0" y="5683362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Cadastro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/>
                <a:gridCol w="1563306"/>
                <a:gridCol w="1671120"/>
                <a:gridCol w="2507320"/>
                <a:gridCol w="250732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de Jogos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/>
                <a:gridCol w="1602222"/>
                <a:gridCol w="1712720"/>
                <a:gridCol w="2569736"/>
                <a:gridCol w="256973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QUIZ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do Jogo QUIZ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 da memória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Acerte ao Alvo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Lista de Salas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614448"/>
              </p:ext>
            </p:extLst>
          </p:nvPr>
        </p:nvGraphicFramePr>
        <p:xfrm>
          <a:off x="838200" y="2250626"/>
          <a:ext cx="790655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</a:t>
                      </a:r>
                      <a:r>
                        <a:rPr lang="pt-BR" baseline="0" dirty="0" smtClean="0"/>
                        <a:t> a Tela de Edição da respectiva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</a:t>
                      </a:r>
                      <a:r>
                        <a:rPr lang="pt-BR" baseline="0" dirty="0" smtClean="0"/>
                        <a:t>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4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inicial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Professor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Professor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Jogo </a:t>
            </a:r>
            <a:r>
              <a:rPr lang="pt-BR" sz="3200" dirty="0" err="1" smtClean="0"/>
              <a:t>Quiz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Pergunta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Descrição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de Pergunta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/>
                <a:gridCol w="1535836"/>
                <a:gridCol w="1641756"/>
                <a:gridCol w="2463263"/>
                <a:gridCol w="246326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Correta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Salvar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Valida/Salva</a:t>
                      </a:r>
                      <a:r>
                        <a:rPr lang="pt-BR" baseline="0" dirty="0" smtClean="0"/>
                        <a:t> a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Turma 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397073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242747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287735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7612598" y="1798035"/>
            <a:ext cx="1878934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rodada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78086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859680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8190964" y="2851954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896345" y="2851958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60619" y="1751985"/>
            <a:ext cx="295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Código de Acesso: 123456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930652"/>
              </p:ext>
            </p:extLst>
          </p:nvPr>
        </p:nvGraphicFramePr>
        <p:xfrm>
          <a:off x="838200" y="2250626"/>
          <a:ext cx="9155806" cy="3086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0380"/>
                <a:gridCol w="1632722"/>
                <a:gridCol w="1745323"/>
                <a:gridCol w="2618654"/>
                <a:gridCol w="2588727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Label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Edição da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Rodada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5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Rodada 1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689282" y="1873618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65144" y="1797377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295913" y="1824684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701104" y="2177595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665144" y="2079891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0288206" y="216869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715030" y="2470570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689599" y="2372589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288206" y="248691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715030" y="3755051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7746915" y="3709920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Imagem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288206" y="3771398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689282" y="5180673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721167" y="5135542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História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0288206" y="5172080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6880967" y="2216732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60" y="2631936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880797" y="2651741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História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880797" y="3087313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2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Rodada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/>
                <a:gridCol w="1629692"/>
                <a:gridCol w="1742084"/>
                <a:gridCol w="2942571"/>
                <a:gridCol w="228501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(QUIZ)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respectiva</a:t>
                      </a:r>
                      <a:r>
                        <a:rPr lang="pt-BR" baseline="0" dirty="0" smtClean="0"/>
                        <a:t> pergunta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 +’ (Jogo</a:t>
                      </a:r>
                      <a:r>
                        <a:rPr lang="pt-BR" baseline="0" dirty="0" smtClean="0"/>
                        <a:t> da Memória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da memória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(Acerte o alvo)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Acerte ao Alvo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‘X’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</a:t>
                      </a:r>
                      <a:r>
                        <a:rPr lang="pt-BR" baseline="0" dirty="0" smtClean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a) Opção I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b) Opção II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c) Opção III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732884" y="1720848"/>
            <a:ext cx="1133476" cy="1514757"/>
            <a:chOff x="2222500" y="1720849"/>
            <a:chExt cx="1133476" cy="1514757"/>
          </a:xfrm>
        </p:grpSpPr>
        <p:sp>
          <p:nvSpPr>
            <p:cNvPr id="51" name="Retângulo 5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4142" y1="68935" x2="59763" y2="67456"/>
                          <a14:foregroundMark x1="27515" y1="52367" x2="27811" y2="44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71" name="Retângulo 7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4" name="Imagem 7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75" name="Grupo 74"/>
          <p:cNvGrpSpPr/>
          <p:nvPr/>
        </p:nvGrpSpPr>
        <p:grpSpPr>
          <a:xfrm>
            <a:off x="3732443" y="3499251"/>
            <a:ext cx="1133476" cy="1514757"/>
            <a:chOff x="2222500" y="1720849"/>
            <a:chExt cx="1133476" cy="1514757"/>
          </a:xfrm>
        </p:grpSpPr>
        <p:sp>
          <p:nvSpPr>
            <p:cNvPr id="76" name="Retângulo 7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9" name="Imagem 7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80" name="Grupo 79"/>
          <p:cNvGrpSpPr/>
          <p:nvPr/>
        </p:nvGrpSpPr>
        <p:grpSpPr>
          <a:xfrm>
            <a:off x="5205168" y="3535526"/>
            <a:ext cx="1133476" cy="1514757"/>
            <a:chOff x="2222500" y="1720849"/>
            <a:chExt cx="1133476" cy="1514757"/>
          </a:xfrm>
        </p:grpSpPr>
        <p:sp>
          <p:nvSpPr>
            <p:cNvPr id="81" name="Retângulo 8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4" name="Imagem 8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85" name="Grupo 84"/>
          <p:cNvGrpSpPr/>
          <p:nvPr/>
        </p:nvGrpSpPr>
        <p:grpSpPr>
          <a:xfrm>
            <a:off x="6814593" y="3512830"/>
            <a:ext cx="1133476" cy="1514757"/>
            <a:chOff x="2222500" y="1720849"/>
            <a:chExt cx="1133476" cy="1514757"/>
          </a:xfrm>
        </p:grpSpPr>
        <p:sp>
          <p:nvSpPr>
            <p:cNvPr id="86" name="Retângulo 8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9" name="Imagem 8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0" name="Grupo 89"/>
          <p:cNvGrpSpPr/>
          <p:nvPr/>
        </p:nvGrpSpPr>
        <p:grpSpPr>
          <a:xfrm>
            <a:off x="8351669" y="3535526"/>
            <a:ext cx="1133476" cy="1514757"/>
            <a:chOff x="2222500" y="1720849"/>
            <a:chExt cx="1133476" cy="1514757"/>
          </a:xfrm>
        </p:grpSpPr>
        <p:sp>
          <p:nvSpPr>
            <p:cNvPr id="91" name="Retângulo 9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4" name="Imagem 9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(</a:t>
            </a:r>
            <a:r>
              <a:rPr lang="pt-BR" sz="3200" dirty="0" err="1" smtClean="0"/>
              <a:t>Quiz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  <a:endParaRPr lang="pt-BR" sz="13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 smtClean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  <a:endParaRPr lang="pt-BR" sz="7200" dirty="0">
                <a:solidFill>
                  <a:srgbClr val="5DB427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da Loja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(tempo)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Valida/Adiciona no inventário do aluno respectivo poder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(resposta)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(Pontos)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</a:t>
            </a:r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Salas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18049"/>
              </p:ext>
            </p:extLst>
          </p:nvPr>
        </p:nvGraphicFramePr>
        <p:xfrm>
          <a:off x="838200" y="2250626"/>
          <a:ext cx="9155806" cy="13603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</a:t>
                      </a:r>
                      <a:r>
                        <a:rPr lang="pt-BR" baseline="0" dirty="0" smtClean="0"/>
                        <a:t> pop-up para inserção do código de acesso 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4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Acessar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Acesso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r>
                        <a:rPr lang="pt-BR" baseline="0" dirty="0" smtClean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Validar/Direcionar para a tela de </a:t>
                      </a:r>
                      <a:r>
                        <a:rPr lang="pt-BR" dirty="0" err="1" smtClean="0"/>
                        <a:t>Board</a:t>
                      </a:r>
                      <a:r>
                        <a:rPr lang="pt-BR" dirty="0" smtClean="0"/>
                        <a:t> Game da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/>
                <a:gridCol w="1586198"/>
                <a:gridCol w="1695590"/>
                <a:gridCol w="2544035"/>
                <a:gridCol w="25440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 Direciona para tela Home Professor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  <a:endParaRPr lang="pt-BR" u="sng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-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/>
                <a:gridCol w="1657161"/>
                <a:gridCol w="1771448"/>
                <a:gridCol w="2657852"/>
                <a:gridCol w="2657852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tem 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</a:t>
                      </a:r>
                      <a:r>
                        <a:rPr lang="pt-BR" baseline="0" dirty="0" smtClean="0"/>
                        <a:t> de Cadastro Aluno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/>
                <a:gridCol w="1554149"/>
                <a:gridCol w="1661332"/>
                <a:gridCol w="2492635"/>
                <a:gridCol w="24926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Nome/Apelido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o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Loja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Como funciona 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1012</Words>
  <Application>Microsoft Office PowerPoint</Application>
  <PresentationFormat>Widescreen</PresentationFormat>
  <Paragraphs>491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Lista de Salas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Edição de Sala</vt:lpstr>
      <vt:lpstr>Apresentação do PowerPoint</vt:lpstr>
      <vt:lpstr>Tabela de Elementos – Tela Edição de Rodada</vt:lpstr>
      <vt:lpstr>Apresentação do PowerPoint</vt:lpstr>
      <vt:lpstr>Apresentação do PowerPoint</vt:lpstr>
      <vt:lpstr>Tabela de Elementos – Tela Board Game (Quiz)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Salas Aluno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94</cp:revision>
  <dcterms:created xsi:type="dcterms:W3CDTF">2020-03-21T12:16:20Z</dcterms:created>
  <dcterms:modified xsi:type="dcterms:W3CDTF">2020-04-04T22:20:16Z</dcterms:modified>
</cp:coreProperties>
</file>