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</p:sldIdLst>
  <p:sldSz cx="1584007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964183-5052-4FA1-BBEE-98D4F36CD675}">
          <p14:sldIdLst>
            <p14:sldId id="257"/>
            <p14:sldId id="258"/>
            <p14:sldId id="259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296173"/>
            <a:ext cx="1188005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159854"/>
            <a:ext cx="1188005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0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21669"/>
            <a:ext cx="3415516" cy="67118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21669"/>
            <a:ext cx="10048548" cy="671186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974511"/>
            <a:ext cx="13662065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5300193"/>
            <a:ext cx="13662065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0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108344"/>
            <a:ext cx="6732032" cy="502519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108344"/>
            <a:ext cx="6732032" cy="502519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1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21669"/>
            <a:ext cx="13662065" cy="153084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941510"/>
            <a:ext cx="670109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893014"/>
            <a:ext cx="6701094" cy="42551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941510"/>
            <a:ext cx="673409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893014"/>
            <a:ext cx="6734095" cy="42551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5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140340"/>
            <a:ext cx="801903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140340"/>
            <a:ext cx="801903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21669"/>
            <a:ext cx="1366206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108344"/>
            <a:ext cx="1366206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7340702"/>
            <a:ext cx="534602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614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6288" y="1011002"/>
            <a:ext cx="3929583" cy="262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pPr algn="just"/>
            <a:r>
              <a:rPr lang="pt-BR" sz="1470" b="1" dirty="0" smtClean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00" dirty="0"/>
              <a:t>Aluno e </a:t>
            </a:r>
            <a:r>
              <a:rPr lang="pt-BR" sz="1400" dirty="0" smtClean="0"/>
              <a:t>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inicial usuário clica no seu respectivo perfil (Aluno ou Professor).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encaminha para a tela de </a:t>
            </a:r>
            <a:r>
              <a:rPr lang="pt-BR" sz="1400" dirty="0" err="1"/>
              <a:t>login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00635" y="27466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ESCOLHER PERFIL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571300" y="5118615"/>
            <a:ext cx="288299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8140320" y="5664004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5608355" y="127129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TELA INICIAL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76" name="Conector reto 75"/>
          <p:cNvCxnSpPr/>
          <p:nvPr/>
        </p:nvCxnSpPr>
        <p:spPr>
          <a:xfrm>
            <a:off x="200147" y="788693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182750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10210317" y="209688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</a:t>
            </a:r>
            <a:r>
              <a:rPr lang="pt-BR" b="1" dirty="0" smtClean="0">
                <a:latin typeface="Bahnschrift SemiBold" panose="020B0502040204020203" pitchFamily="34" charset="0"/>
              </a:rPr>
              <a:t>Sequência</a:t>
            </a:r>
            <a:endParaRPr lang="pt-BR" b="1" dirty="0">
              <a:latin typeface="Bahnschrift SemiBold" panose="020B0502040204020203" pitchFamily="34" charset="0"/>
            </a:endParaRP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78" name="Conector reto 77"/>
          <p:cNvCxnSpPr/>
          <p:nvPr/>
        </p:nvCxnSpPr>
        <p:spPr>
          <a:xfrm>
            <a:off x="9950229" y="605572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3474" b="4013"/>
          <a:stretch/>
        </p:blipFill>
        <p:spPr>
          <a:xfrm>
            <a:off x="4372276" y="1682486"/>
            <a:ext cx="4232788" cy="2521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18" r="11725" b="55233"/>
          <a:stretch/>
        </p:blipFill>
        <p:spPr>
          <a:xfrm>
            <a:off x="6604336" y="5820346"/>
            <a:ext cx="7211961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614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6288" y="1011002"/>
            <a:ext cx="3929583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pPr algn="just"/>
            <a:r>
              <a:rPr lang="pt-BR" sz="1400" b="1" dirty="0">
                <a:latin typeface="Bahnschrift SemiBold" panose="020B0502040204020203" pitchFamily="34" charset="0"/>
              </a:rPr>
              <a:t>Pré-requisito</a:t>
            </a:r>
            <a:r>
              <a:rPr lang="pt-BR" sz="1400" b="1" dirty="0"/>
              <a:t>: </a:t>
            </a:r>
            <a:r>
              <a:rPr lang="pt-BR" sz="1400" dirty="0"/>
              <a:t>Ter executado o caso de uso </a:t>
            </a:r>
            <a:r>
              <a:rPr lang="pt-BR" sz="1400" i="1" dirty="0"/>
              <a:t>Escolher Perfil</a:t>
            </a:r>
          </a:p>
          <a:p>
            <a:pPr algn="just"/>
            <a:endParaRPr lang="pt-BR" sz="1400" i="1" dirty="0"/>
          </a:p>
          <a:p>
            <a:pPr algn="just"/>
            <a:r>
              <a:rPr lang="pt-BR" sz="1400" b="1" dirty="0">
                <a:latin typeface="Bahnschrift SemiBold" panose="020B0502040204020203" pitchFamily="34" charset="0"/>
              </a:rPr>
              <a:t>Atores</a:t>
            </a:r>
            <a:r>
              <a:rPr lang="pt-BR" sz="1400" b="1" dirty="0"/>
              <a:t>:</a:t>
            </a:r>
            <a:r>
              <a:rPr lang="pt-BR" sz="1400" dirty="0"/>
              <a:t> Aluno e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</a:t>
            </a:r>
            <a:r>
              <a:rPr lang="pt-BR" sz="1400" dirty="0" err="1"/>
              <a:t>Login</a:t>
            </a:r>
            <a:r>
              <a:rPr lang="pt-BR" sz="1400" dirty="0"/>
              <a:t> Aluno/ Professor o usuário preenche </a:t>
            </a:r>
            <a:r>
              <a:rPr lang="pt-BR" sz="1400" dirty="0" err="1"/>
              <a:t>Login</a:t>
            </a:r>
            <a:r>
              <a:rPr lang="pt-BR" sz="1400" dirty="0"/>
              <a:t> e Senha. Após isso clicar em entrar.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parâmetros e direciona para a tela de menu.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</a:t>
            </a:r>
            <a:r>
              <a:rPr lang="pt-BR" sz="1400" dirty="0" smtClean="0"/>
              <a:t>finalizado</a:t>
            </a:r>
            <a:endParaRPr lang="pt-BR" sz="1400" dirty="0"/>
          </a:p>
          <a:p>
            <a:pPr lvl="0"/>
            <a:endParaRPr lang="pt-BR" sz="1400" dirty="0" smtClean="0"/>
          </a:p>
          <a:p>
            <a:r>
              <a:rPr lang="pt-BR" sz="1400" b="1" dirty="0"/>
              <a:t>Fluxo </a:t>
            </a:r>
            <a:r>
              <a:rPr lang="pt-BR" sz="1400" b="1" dirty="0" smtClean="0"/>
              <a:t>Alternativo</a:t>
            </a:r>
          </a:p>
          <a:p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erro (dados inválidos ou campos em branco) no campo </a:t>
            </a:r>
            <a:r>
              <a:rPr lang="pt-BR" sz="1400" dirty="0" err="1"/>
              <a:t>Login</a:t>
            </a:r>
            <a:r>
              <a:rPr lang="pt-BR" sz="1400" dirty="0"/>
              <a:t> ou Senha.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</a:t>
            </a:r>
          </a:p>
          <a:p>
            <a:pPr lvl="0"/>
            <a:endParaRPr lang="pt-BR" sz="1400" dirty="0"/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97050" y="290626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LOGAR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10571988" y="5389176"/>
            <a:ext cx="288299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0210317" y="5844052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5676850" y="879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TELA LOGIN ALUNO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76" name="Conector reto 75"/>
          <p:cNvCxnSpPr/>
          <p:nvPr/>
        </p:nvCxnSpPr>
        <p:spPr>
          <a:xfrm>
            <a:off x="200147" y="788693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182750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10210317" y="209688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</a:t>
            </a:r>
            <a:r>
              <a:rPr lang="pt-BR" b="1" dirty="0" smtClean="0">
                <a:latin typeface="Bahnschrift SemiBold" panose="020B0502040204020203" pitchFamily="34" charset="0"/>
              </a:rPr>
              <a:t>Sequência</a:t>
            </a:r>
            <a:endParaRPr lang="pt-BR" b="1" dirty="0">
              <a:latin typeface="Bahnschrift SemiBold" panose="020B0502040204020203" pitchFamily="34" charset="0"/>
            </a:endParaRP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78" name="Conector reto 77"/>
          <p:cNvCxnSpPr/>
          <p:nvPr/>
        </p:nvCxnSpPr>
        <p:spPr>
          <a:xfrm>
            <a:off x="9950229" y="605572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36" y="350249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35" y="2969283"/>
            <a:ext cx="3789142" cy="229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517080" y="538809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MENSAGEM ERRO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t="33376" r="11686" b="28960"/>
          <a:stretch/>
        </p:blipFill>
        <p:spPr>
          <a:xfrm>
            <a:off x="9515158" y="6090907"/>
            <a:ext cx="5283135" cy="176104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602291" y="5665091"/>
            <a:ext cx="3775586" cy="2104981"/>
            <a:chOff x="4601498" y="5593677"/>
            <a:chExt cx="3775586" cy="210498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" t="4245" r="449" b="3852"/>
            <a:stretch/>
          </p:blipFill>
          <p:spPr>
            <a:xfrm>
              <a:off x="4601498" y="5593677"/>
              <a:ext cx="3775586" cy="21049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CaixaDeTexto 19"/>
            <p:cNvSpPr txBox="1"/>
            <p:nvPr/>
          </p:nvSpPr>
          <p:spPr>
            <a:xfrm>
              <a:off x="5685951" y="6927185"/>
              <a:ext cx="1673749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 smtClean="0">
                  <a:solidFill>
                    <a:srgbClr val="FF0000"/>
                  </a:solidFill>
                </a:rPr>
                <a:t>Usuário ou Senha incorretos</a:t>
              </a:r>
              <a:endParaRPr lang="pt-BR" sz="945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5517080" y="270032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TELA LOGIN PROFESSOR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614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6288" y="1011002"/>
            <a:ext cx="3929583" cy="651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</a:t>
            </a:r>
            <a:r>
              <a:rPr lang="pt-BR" sz="1600" b="1" dirty="0">
                <a:latin typeface="Bahnschrift Light SemiCondensed" panose="020B0502040204020203" pitchFamily="34" charset="0"/>
              </a:rPr>
              <a:t>: </a:t>
            </a:r>
            <a:r>
              <a:rPr lang="pt-BR" sz="1600" dirty="0"/>
              <a:t>Ter escolhido o perfil </a:t>
            </a:r>
            <a:r>
              <a:rPr lang="pt-BR" sz="1600" i="1" dirty="0"/>
              <a:t>Aluno</a:t>
            </a:r>
            <a:r>
              <a:rPr lang="pt-BR" sz="1600" dirty="0"/>
              <a:t>. Olhar caso de uso </a:t>
            </a:r>
            <a:r>
              <a:rPr lang="pt-BR" sz="1600" i="1" dirty="0"/>
              <a:t>Escolher </a:t>
            </a:r>
            <a:r>
              <a:rPr lang="pt-BR" sz="1600" i="1" dirty="0" smtClean="0"/>
              <a:t>Perfil</a:t>
            </a:r>
          </a:p>
          <a:p>
            <a:endParaRPr lang="pt-BR" sz="16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</a:t>
            </a:r>
            <a:r>
              <a:rPr lang="pt-BR" sz="1600" b="1" dirty="0"/>
              <a:t>: </a:t>
            </a:r>
            <a:r>
              <a:rPr lang="pt-BR" sz="1600" dirty="0" smtClean="0"/>
              <a:t>Aluno</a:t>
            </a:r>
          </a:p>
          <a:p>
            <a:endParaRPr lang="pt-BR" sz="16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</a:t>
            </a:r>
            <a:r>
              <a:rPr lang="pt-BR" sz="1600" b="1" dirty="0">
                <a:latin typeface="Bahnschrift SemiBold" panose="020B0502040204020203" pitchFamily="34" charset="0"/>
              </a:rPr>
              <a:t>Principal</a:t>
            </a:r>
          </a:p>
          <a:p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Na tela de </a:t>
            </a:r>
            <a:r>
              <a:rPr lang="pt-BR" sz="1600" dirty="0" err="1"/>
              <a:t>Login</a:t>
            </a:r>
            <a:r>
              <a:rPr lang="pt-BR" sz="1600" dirty="0"/>
              <a:t> aluno clica em “Não tem cadastro? 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Sistema exibe tela </a:t>
            </a:r>
            <a:r>
              <a:rPr lang="pt-BR" sz="1600" dirty="0" smtClean="0"/>
              <a:t>de cadastro</a:t>
            </a:r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Aluno preenche: </a:t>
            </a:r>
            <a:r>
              <a:rPr lang="pt-BR" sz="1600" dirty="0" err="1"/>
              <a:t>Login</a:t>
            </a:r>
            <a:r>
              <a:rPr lang="pt-BR" sz="1600" dirty="0"/>
              <a:t>, Senha e Nome/Apelido. Após isso clica em Cadastrar.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Sistema valida dados e exibe a tela home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Caso de uso finalizado</a:t>
            </a:r>
            <a:r>
              <a:rPr lang="pt-BR" sz="1600" dirty="0" smtClean="0"/>
              <a:t>.</a:t>
            </a:r>
          </a:p>
          <a:p>
            <a:pPr lvl="0"/>
            <a:endParaRPr lang="pt-BR" sz="16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</a:t>
            </a:r>
            <a:r>
              <a:rPr lang="pt-BR" sz="1600" b="1" dirty="0">
                <a:latin typeface="Bahnschrift SemiBold" panose="020B0502040204020203" pitchFamily="34" charset="0"/>
              </a:rPr>
              <a:t>Alternativo</a:t>
            </a:r>
          </a:p>
          <a:p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A partir do passo 4 o sistema detectou erro (dados inválidos ou campos em branco) no campo </a:t>
            </a:r>
            <a:r>
              <a:rPr lang="pt-BR" sz="1600" dirty="0" err="1"/>
              <a:t>Login</a:t>
            </a:r>
            <a:r>
              <a:rPr lang="pt-BR" sz="1600" dirty="0"/>
              <a:t>, Senha ou Nome/ Apelido.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Sistema exibe mensagem de erro.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12146" y="290626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CADASTRAR ALUNO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10641297" y="5326180"/>
            <a:ext cx="288299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0210317" y="5740810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5676850" y="38296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TELA LOGIN ALUNO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76" name="Conector reto 75"/>
          <p:cNvCxnSpPr/>
          <p:nvPr/>
        </p:nvCxnSpPr>
        <p:spPr>
          <a:xfrm>
            <a:off x="200147" y="788693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182750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10210317" y="209688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</a:t>
            </a:r>
            <a:r>
              <a:rPr lang="pt-BR" b="1" dirty="0" smtClean="0">
                <a:latin typeface="Bahnschrift SemiBold" panose="020B0502040204020203" pitchFamily="34" charset="0"/>
              </a:rPr>
              <a:t>Sequência</a:t>
            </a:r>
            <a:endParaRPr lang="pt-BR" b="1" dirty="0">
              <a:latin typeface="Bahnschrift SemiBold" panose="020B0502040204020203" pitchFamily="34" charset="0"/>
            </a:endParaRP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78" name="Conector reto 77"/>
          <p:cNvCxnSpPr/>
          <p:nvPr/>
        </p:nvCxnSpPr>
        <p:spPr>
          <a:xfrm>
            <a:off x="9950229" y="605572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65" y="627349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676850" y="307625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TELA DE CADASTRO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68" y="3404455"/>
            <a:ext cx="3755938" cy="2270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9653" r="6293" b="30353"/>
          <a:stretch/>
        </p:blipFill>
        <p:spPr>
          <a:xfrm>
            <a:off x="5675667" y="5831851"/>
            <a:ext cx="9187283" cy="20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614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89" y="720750"/>
            <a:ext cx="3869755" cy="23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46288" y="1011002"/>
            <a:ext cx="3929583" cy="502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Pré-requisito</a:t>
            </a:r>
            <a:r>
              <a:rPr lang="pt-BR" sz="1470" b="1" dirty="0"/>
              <a:t>: </a:t>
            </a:r>
            <a:r>
              <a:rPr lang="pt-BR" sz="1470" dirty="0"/>
              <a:t>Estar logado no Sistema.</a:t>
            </a:r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Professor clica no botão criar sala.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abre a janela de Cadastro de Sala.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Professor preenche o nome da Sala e clica em Cadastrar.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valida cadastro de Sala, gera chave de acesso e acionar caso de uso Edição de Sala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Alternativo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A partir do passo 3 o sistema detectou erro (dados inválidos ou campos em branco) no campo Nome.  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grpSp>
        <p:nvGrpSpPr>
          <p:cNvPr id="3" name="Grupo 2"/>
          <p:cNvGrpSpPr/>
          <p:nvPr/>
        </p:nvGrpSpPr>
        <p:grpSpPr>
          <a:xfrm>
            <a:off x="8268885" y="5493318"/>
            <a:ext cx="7906871" cy="2269932"/>
            <a:chOff x="75" y="4942867"/>
            <a:chExt cx="8092896" cy="2269932"/>
          </a:xfrm>
        </p:grpSpPr>
        <p:grpSp>
          <p:nvGrpSpPr>
            <p:cNvPr id="18" name="Grupo 17"/>
            <p:cNvGrpSpPr/>
            <p:nvPr/>
          </p:nvGrpSpPr>
          <p:grpSpPr>
            <a:xfrm>
              <a:off x="251225" y="5315861"/>
              <a:ext cx="723124" cy="432635"/>
              <a:chOff x="1358900" y="5447763"/>
              <a:chExt cx="688841" cy="41212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6227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8" name="Conector reto 7"/>
              <p:cNvCxnSpPr>
                <a:stCxn id="6" idx="2"/>
              </p:cNvCxnSpPr>
              <p:nvPr/>
            </p:nvCxnSpPr>
            <p:spPr>
              <a:xfrm flipH="1">
                <a:off x="1358900" y="5653825"/>
                <a:ext cx="26383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1358900" y="55245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/>
            <p:cNvGrpSpPr/>
            <p:nvPr/>
          </p:nvGrpSpPr>
          <p:grpSpPr>
            <a:xfrm>
              <a:off x="5622090" y="5320078"/>
              <a:ext cx="480292" cy="432635"/>
              <a:chOff x="3702998" y="5447763"/>
              <a:chExt cx="457522" cy="412124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370299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3702998" y="5859887"/>
                <a:ext cx="4575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>
            <a:xfrm>
              <a:off x="1466967" y="5291863"/>
              <a:ext cx="446155" cy="452851"/>
              <a:chOff x="2803838" y="5428505"/>
              <a:chExt cx="425003" cy="431382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23" name="Meio-quadro 22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2405741" y="5318273"/>
              <a:ext cx="723124" cy="432635"/>
              <a:chOff x="1358900" y="5447763"/>
              <a:chExt cx="688841" cy="412124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16227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27" name="Conector reto 26"/>
              <p:cNvCxnSpPr>
                <a:stCxn id="26" idx="2"/>
              </p:cNvCxnSpPr>
              <p:nvPr/>
            </p:nvCxnSpPr>
            <p:spPr>
              <a:xfrm flipH="1">
                <a:off x="1358900" y="5653825"/>
                <a:ext cx="26383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>
                <a:off x="1358900" y="55245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o 28"/>
            <p:cNvGrpSpPr/>
            <p:nvPr/>
          </p:nvGrpSpPr>
          <p:grpSpPr>
            <a:xfrm>
              <a:off x="3629959" y="5299862"/>
              <a:ext cx="446155" cy="452851"/>
              <a:chOff x="2803838" y="5428505"/>
              <a:chExt cx="425003" cy="431382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31" name="Meio-quadro 30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3775778" y="6523134"/>
              <a:ext cx="446155" cy="452851"/>
              <a:chOff x="2803838" y="5428505"/>
              <a:chExt cx="425003" cy="431382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34" name="Meio-quadro 33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75" y="5807974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Clica no botão criar sala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210091" y="5764930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Exibe janela de cadastro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352544" y="4942867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Preenche Nome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338613" y="5015820"/>
              <a:ext cx="125892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Validar cadastro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408782" y="6950868"/>
              <a:ext cx="1823346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Exibe mensagem de erro</a:t>
              </a:r>
            </a:p>
          </p:txBody>
        </p:sp>
        <p:cxnSp>
          <p:nvCxnSpPr>
            <p:cNvPr id="46" name="Conector reto 45"/>
            <p:cNvCxnSpPr>
              <a:stCxn id="6" idx="6"/>
              <a:endCxn id="16" idx="2"/>
            </p:cNvCxnSpPr>
            <p:nvPr/>
          </p:nvCxnSpPr>
          <p:spPr>
            <a:xfrm flipV="1">
              <a:off x="974348" y="5528397"/>
              <a:ext cx="492619" cy="3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16" idx="6"/>
              <a:endCxn id="26" idx="2"/>
            </p:cNvCxnSpPr>
            <p:nvPr/>
          </p:nvCxnSpPr>
          <p:spPr>
            <a:xfrm>
              <a:off x="1913122" y="5528397"/>
              <a:ext cx="769587" cy="6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6" idx="6"/>
              <a:endCxn id="30" idx="2"/>
            </p:cNvCxnSpPr>
            <p:nvPr/>
          </p:nvCxnSpPr>
          <p:spPr>
            <a:xfrm>
              <a:off x="3128864" y="5534590"/>
              <a:ext cx="501094" cy="1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4"/>
              <a:endCxn id="33" idx="1"/>
            </p:cNvCxnSpPr>
            <p:nvPr/>
          </p:nvCxnSpPr>
          <p:spPr>
            <a:xfrm flipH="1">
              <a:off x="3841115" y="5752713"/>
              <a:ext cx="11921" cy="8539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3" idx="2"/>
              <a:endCxn id="26" idx="4"/>
            </p:cNvCxnSpPr>
            <p:nvPr/>
          </p:nvCxnSpPr>
          <p:spPr>
            <a:xfrm flipH="1" flipV="1">
              <a:off x="2905788" y="5750908"/>
              <a:ext cx="869990" cy="1008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4670988" y="5304080"/>
              <a:ext cx="446155" cy="452851"/>
              <a:chOff x="2803838" y="5428505"/>
              <a:chExt cx="425003" cy="431382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61" name="Meio-quadro 60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CaixaDeTexto 61"/>
            <p:cNvSpPr txBox="1"/>
            <p:nvPr/>
          </p:nvSpPr>
          <p:spPr>
            <a:xfrm>
              <a:off x="4424759" y="4993411"/>
              <a:ext cx="125892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Salvar no banco</a:t>
              </a:r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5484140" y="6244151"/>
              <a:ext cx="446155" cy="452851"/>
              <a:chOff x="2803838" y="5428505"/>
              <a:chExt cx="425003" cy="431382"/>
            </a:xfrm>
          </p:grpSpPr>
          <p:sp>
            <p:nvSpPr>
              <p:cNvPr id="64" name="Elipse 63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65" name="Meio-quadro 64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CaixaDeTexto 65"/>
            <p:cNvSpPr txBox="1"/>
            <p:nvPr/>
          </p:nvSpPr>
          <p:spPr>
            <a:xfrm>
              <a:off x="5117143" y="5963596"/>
              <a:ext cx="1514028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Gerar chave de acesso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6102383" y="5435367"/>
              <a:ext cx="47081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Sala</a:t>
              </a:r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6742590" y="6230149"/>
              <a:ext cx="446155" cy="452851"/>
              <a:chOff x="2803838" y="5428505"/>
              <a:chExt cx="425003" cy="431382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70" name="Meio-quadro 69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CaixaDeTexto 70"/>
            <p:cNvSpPr txBox="1"/>
            <p:nvPr/>
          </p:nvSpPr>
          <p:spPr>
            <a:xfrm>
              <a:off x="6578943" y="6719163"/>
              <a:ext cx="1514028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Aciona caso de uso edição de Sala</a:t>
              </a:r>
            </a:p>
          </p:txBody>
        </p:sp>
        <p:cxnSp>
          <p:nvCxnSpPr>
            <p:cNvPr id="73" name="Conector reto 72"/>
            <p:cNvCxnSpPr>
              <a:stCxn id="30" idx="6"/>
              <a:endCxn id="60" idx="2"/>
            </p:cNvCxnSpPr>
            <p:nvPr/>
          </p:nvCxnSpPr>
          <p:spPr>
            <a:xfrm>
              <a:off x="4076113" y="5536396"/>
              <a:ext cx="594874" cy="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60" idx="6"/>
              <a:endCxn id="17" idx="2"/>
            </p:cNvCxnSpPr>
            <p:nvPr/>
          </p:nvCxnSpPr>
          <p:spPr>
            <a:xfrm flipV="1">
              <a:off x="5117143" y="5536396"/>
              <a:ext cx="504948" cy="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stCxn id="60" idx="4"/>
              <a:endCxn id="64" idx="2"/>
            </p:cNvCxnSpPr>
            <p:nvPr/>
          </p:nvCxnSpPr>
          <p:spPr>
            <a:xfrm>
              <a:off x="4894066" y="5756932"/>
              <a:ext cx="590074" cy="723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stCxn id="64" idx="6"/>
              <a:endCxn id="69" idx="2"/>
            </p:cNvCxnSpPr>
            <p:nvPr/>
          </p:nvCxnSpPr>
          <p:spPr>
            <a:xfrm flipV="1">
              <a:off x="5930295" y="6466683"/>
              <a:ext cx="812295" cy="14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4442430" y="3500860"/>
            <a:ext cx="3834071" cy="2326194"/>
            <a:chOff x="7262941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1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70" cy="22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42440" y="24102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10319731" y="4663957"/>
            <a:ext cx="288299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0072358" y="5057458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5462535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cxnSp>
        <p:nvCxnSpPr>
          <p:cNvPr id="76" name="Conector reto 75"/>
          <p:cNvCxnSpPr/>
          <p:nvPr/>
        </p:nvCxnSpPr>
        <p:spPr>
          <a:xfrm>
            <a:off x="200147" y="788693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182750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0" t="5044" r="3494" b="4456"/>
          <a:stretch/>
        </p:blipFill>
        <p:spPr>
          <a:xfrm>
            <a:off x="8577999" y="720750"/>
            <a:ext cx="6996434" cy="3885254"/>
          </a:xfrm>
          <a:prstGeom prst="rect">
            <a:avLst/>
          </a:prstGeom>
        </p:spPr>
      </p:pic>
      <p:sp>
        <p:nvSpPr>
          <p:cNvPr id="72" name="CaixaDeTexto 71"/>
          <p:cNvSpPr txBox="1"/>
          <p:nvPr/>
        </p:nvSpPr>
        <p:spPr>
          <a:xfrm>
            <a:off x="10210317" y="209688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SemiBold" panose="020B0502040204020203" pitchFamily="34" charset="0"/>
              </a:rPr>
              <a:t>Diagrama de </a:t>
            </a:r>
            <a:r>
              <a:rPr lang="pt-BR" b="1" dirty="0" smtClean="0">
                <a:latin typeface="Bahnschrift SemiBold" panose="020B0502040204020203" pitchFamily="34" charset="0"/>
              </a:rPr>
              <a:t>Sequência</a:t>
            </a:r>
            <a:endParaRPr lang="pt-BR" b="1" dirty="0">
              <a:latin typeface="Bahnschrift SemiBold" panose="020B0502040204020203" pitchFamily="34" charset="0"/>
            </a:endParaRP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78" name="Conector reto 77"/>
          <p:cNvCxnSpPr/>
          <p:nvPr/>
        </p:nvCxnSpPr>
        <p:spPr>
          <a:xfrm>
            <a:off x="9950229" y="605572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5425903" y="319687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413</Words>
  <Application>Microsoft Office PowerPoint</Application>
  <PresentationFormat>Personalizar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Bahnschrift Light SemiCondensed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39</cp:revision>
  <dcterms:created xsi:type="dcterms:W3CDTF">2020-05-20T20:26:52Z</dcterms:created>
  <dcterms:modified xsi:type="dcterms:W3CDTF">2020-06-23T20:01:36Z</dcterms:modified>
</cp:coreProperties>
</file>