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48A8"/>
    <a:srgbClr val="B07852"/>
    <a:srgbClr val="D2601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24D52E-BC79-4B56-9A57-BFB79A05DA6B}" v="147" dt="2024-05-13T09:47:37.7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than  Robinson" userId="7f6867db-9528-497f-8d79-c3a51b4c4dae" providerId="ADAL" clId="{3124D52E-BC79-4B56-9A57-BFB79A05DA6B}"/>
    <pc:docChg chg="undo redo custSel addSld delSld modSld addMainMaster delMainMaster">
      <pc:chgData name="Nathan  Robinson" userId="7f6867db-9528-497f-8d79-c3a51b4c4dae" providerId="ADAL" clId="{3124D52E-BC79-4B56-9A57-BFB79A05DA6B}" dt="2024-05-13T09:47:37.765" v="12497"/>
      <pc:docMkLst>
        <pc:docMk/>
      </pc:docMkLst>
      <pc:sldChg chg="addSp delSp modSp mod modTransition setBg modClrScheme chgLayout">
        <pc:chgData name="Nathan  Robinson" userId="7f6867db-9528-497f-8d79-c3a51b4c4dae" providerId="ADAL" clId="{3124D52E-BC79-4B56-9A57-BFB79A05DA6B}" dt="2024-05-13T09:32:45.879" v="12409"/>
        <pc:sldMkLst>
          <pc:docMk/>
          <pc:sldMk cId="3157829145" sldId="256"/>
        </pc:sldMkLst>
        <pc:spChg chg="mod">
          <ac:chgData name="Nathan  Robinson" userId="7f6867db-9528-497f-8d79-c3a51b4c4dae" providerId="ADAL" clId="{3124D52E-BC79-4B56-9A57-BFB79A05DA6B}" dt="2024-05-13T07:56:56.321" v="12195" actId="207"/>
          <ac:spMkLst>
            <pc:docMk/>
            <pc:sldMk cId="3157829145" sldId="256"/>
            <ac:spMk id="2" creationId="{08A2D313-24BF-AAA5-8C73-9C7B0125B1BA}"/>
          </ac:spMkLst>
        </pc:spChg>
        <pc:spChg chg="mod">
          <ac:chgData name="Nathan  Robinson" userId="7f6867db-9528-497f-8d79-c3a51b4c4dae" providerId="ADAL" clId="{3124D52E-BC79-4B56-9A57-BFB79A05DA6B}" dt="2024-05-13T07:57:28.518" v="12202" actId="207"/>
          <ac:spMkLst>
            <pc:docMk/>
            <pc:sldMk cId="3157829145" sldId="256"/>
            <ac:spMk id="3" creationId="{B7499230-4215-037B-2376-3BFE5570614C}"/>
          </ac:spMkLst>
        </pc:spChg>
        <pc:spChg chg="add del">
          <ac:chgData name="Nathan  Robinson" userId="7f6867db-9528-497f-8d79-c3a51b4c4dae" providerId="ADAL" clId="{3124D52E-BC79-4B56-9A57-BFB79A05DA6B}" dt="2024-04-29T08:00:47.665" v="134" actId="26606"/>
          <ac:spMkLst>
            <pc:docMk/>
            <pc:sldMk cId="3157829145" sldId="256"/>
            <ac:spMk id="9" creationId="{9B37791B-B040-4694-BFDC-8DD132D86E8E}"/>
          </ac:spMkLst>
        </pc:spChg>
        <pc:spChg chg="add">
          <ac:chgData name="Nathan  Robinson" userId="7f6867db-9528-497f-8d79-c3a51b4c4dae" providerId="ADAL" clId="{3124D52E-BC79-4B56-9A57-BFB79A05DA6B}" dt="2024-04-29T08:00:47.665" v="134" actId="26606"/>
          <ac:spMkLst>
            <pc:docMk/>
            <pc:sldMk cId="3157829145" sldId="256"/>
            <ac:spMk id="18" creationId="{9B37791B-B040-4694-BFDC-8DD132D86E8E}"/>
          </ac:spMkLst>
        </pc:spChg>
        <pc:spChg chg="add">
          <ac:chgData name="Nathan  Robinson" userId="7f6867db-9528-497f-8d79-c3a51b4c4dae" providerId="ADAL" clId="{3124D52E-BC79-4B56-9A57-BFB79A05DA6B}" dt="2024-04-29T08:00:47.665" v="134" actId="26606"/>
          <ac:spMkLst>
            <pc:docMk/>
            <pc:sldMk cId="3157829145" sldId="256"/>
            <ac:spMk id="20" creationId="{117E1A5F-4E44-495B-9C48-A5314F5BAF0F}"/>
          </ac:spMkLst>
        </pc:spChg>
        <pc:grpChg chg="add del">
          <ac:chgData name="Nathan  Robinson" userId="7f6867db-9528-497f-8d79-c3a51b4c4dae" providerId="ADAL" clId="{3124D52E-BC79-4B56-9A57-BFB79A05DA6B}" dt="2024-04-29T08:00:47.665" v="134" actId="26606"/>
          <ac:grpSpMkLst>
            <pc:docMk/>
            <pc:sldMk cId="3157829145" sldId="256"/>
            <ac:grpSpMk id="11" creationId="{564DEED3-BC52-4F15-8426-D33275CB0111}"/>
          </ac:grpSpMkLst>
        </pc:grpChg>
        <pc:picChg chg="add del mod ord">
          <ac:chgData name="Nathan  Robinson" userId="7f6867db-9528-497f-8d79-c3a51b4c4dae" providerId="ADAL" clId="{3124D52E-BC79-4B56-9A57-BFB79A05DA6B}" dt="2024-04-29T08:00:47.665" v="134" actId="26606"/>
          <ac:picMkLst>
            <pc:docMk/>
            <pc:sldMk cId="3157829145" sldId="256"/>
            <ac:picMk id="4" creationId="{45F1CFDB-139C-2883-4504-581ED3CDF01E}"/>
          </ac:picMkLst>
        </pc:picChg>
      </pc:sldChg>
      <pc:sldChg chg="modSp new mod modTransition">
        <pc:chgData name="Nathan  Robinson" userId="7f6867db-9528-497f-8d79-c3a51b4c4dae" providerId="ADAL" clId="{3124D52E-BC79-4B56-9A57-BFB79A05DA6B}" dt="2024-05-13T09:34:26.144" v="12440"/>
        <pc:sldMkLst>
          <pc:docMk/>
          <pc:sldMk cId="2850927833" sldId="257"/>
        </pc:sldMkLst>
        <pc:spChg chg="mod">
          <ac:chgData name="Nathan  Robinson" userId="7f6867db-9528-497f-8d79-c3a51b4c4dae" providerId="ADAL" clId="{3124D52E-BC79-4B56-9A57-BFB79A05DA6B}" dt="2024-05-13T07:57:34.768" v="12203" actId="207"/>
          <ac:spMkLst>
            <pc:docMk/>
            <pc:sldMk cId="2850927833" sldId="257"/>
            <ac:spMk id="2" creationId="{CFD74320-7678-2D9A-DD88-1FAA729CDC1F}"/>
          </ac:spMkLst>
        </pc:spChg>
        <pc:spChg chg="mod">
          <ac:chgData name="Nathan  Robinson" userId="7f6867db-9528-497f-8d79-c3a51b4c4dae" providerId="ADAL" clId="{3124D52E-BC79-4B56-9A57-BFB79A05DA6B}" dt="2024-05-13T07:58:34.087" v="12218" actId="20577"/>
          <ac:spMkLst>
            <pc:docMk/>
            <pc:sldMk cId="2850927833" sldId="257"/>
            <ac:spMk id="3" creationId="{12B4A783-31FE-6FA1-EC03-A39FB8C41131}"/>
          </ac:spMkLst>
        </pc:spChg>
      </pc:sldChg>
      <pc:sldChg chg="modSp new mod modTransition">
        <pc:chgData name="Nathan  Robinson" userId="7f6867db-9528-497f-8d79-c3a51b4c4dae" providerId="ADAL" clId="{3124D52E-BC79-4B56-9A57-BFB79A05DA6B}" dt="2024-05-13T09:35:01.012" v="12441"/>
        <pc:sldMkLst>
          <pc:docMk/>
          <pc:sldMk cId="4030048112" sldId="258"/>
        </pc:sldMkLst>
        <pc:spChg chg="mod">
          <ac:chgData name="Nathan  Robinson" userId="7f6867db-9528-497f-8d79-c3a51b4c4dae" providerId="ADAL" clId="{3124D52E-BC79-4B56-9A57-BFB79A05DA6B}" dt="2024-05-13T07:58:45.913" v="12219" actId="207"/>
          <ac:spMkLst>
            <pc:docMk/>
            <pc:sldMk cId="4030048112" sldId="258"/>
            <ac:spMk id="2" creationId="{280117E9-1B09-1E8A-C8CB-87F3E5ABAF7A}"/>
          </ac:spMkLst>
        </pc:spChg>
        <pc:spChg chg="mod">
          <ac:chgData name="Nathan  Robinson" userId="7f6867db-9528-497f-8d79-c3a51b4c4dae" providerId="ADAL" clId="{3124D52E-BC79-4B56-9A57-BFB79A05DA6B}" dt="2024-05-13T08:00:05.317" v="12305" actId="20577"/>
          <ac:spMkLst>
            <pc:docMk/>
            <pc:sldMk cId="4030048112" sldId="258"/>
            <ac:spMk id="3" creationId="{1CFA39A4-901D-285F-C837-F345129D9C6B}"/>
          </ac:spMkLst>
        </pc:spChg>
      </pc:sldChg>
      <pc:sldChg chg="addSp delSp modSp new mod modTransition setBg">
        <pc:chgData name="Nathan  Robinson" userId="7f6867db-9528-497f-8d79-c3a51b4c4dae" providerId="ADAL" clId="{3124D52E-BC79-4B56-9A57-BFB79A05DA6B}" dt="2024-05-13T09:37:08.058" v="12456"/>
        <pc:sldMkLst>
          <pc:docMk/>
          <pc:sldMk cId="1361901192" sldId="259"/>
        </pc:sldMkLst>
        <pc:spChg chg="mod ord">
          <ac:chgData name="Nathan  Robinson" userId="7f6867db-9528-497f-8d79-c3a51b4c4dae" providerId="ADAL" clId="{3124D52E-BC79-4B56-9A57-BFB79A05DA6B}" dt="2024-05-13T08:00:27.186" v="12306" actId="207"/>
          <ac:spMkLst>
            <pc:docMk/>
            <pc:sldMk cId="1361901192" sldId="259"/>
            <ac:spMk id="2" creationId="{B615219A-BE79-E43B-E66C-C4383E566602}"/>
          </ac:spMkLst>
        </pc:spChg>
        <pc:spChg chg="del">
          <ac:chgData name="Nathan  Robinson" userId="7f6867db-9528-497f-8d79-c3a51b4c4dae" providerId="ADAL" clId="{3124D52E-BC79-4B56-9A57-BFB79A05DA6B}" dt="2024-05-08T09:13:42.759" v="1157" actId="478"/>
          <ac:spMkLst>
            <pc:docMk/>
            <pc:sldMk cId="1361901192" sldId="259"/>
            <ac:spMk id="3" creationId="{F5AB5A53-AF2B-5820-15E6-17E819611683}"/>
          </ac:spMkLst>
        </pc:spChg>
        <pc:spChg chg="add del">
          <ac:chgData name="Nathan  Robinson" userId="7f6867db-9528-497f-8d79-c3a51b4c4dae" providerId="ADAL" clId="{3124D52E-BC79-4B56-9A57-BFB79A05DA6B}" dt="2024-05-08T09:15:51.009" v="1165" actId="26606"/>
          <ac:spMkLst>
            <pc:docMk/>
            <pc:sldMk cId="1361901192" sldId="259"/>
            <ac:spMk id="10" creationId="{9B37791B-B040-4694-BFDC-8DD132D86E8E}"/>
          </ac:spMkLst>
        </pc:spChg>
        <pc:spChg chg="add del">
          <ac:chgData name="Nathan  Robinson" userId="7f6867db-9528-497f-8d79-c3a51b4c4dae" providerId="ADAL" clId="{3124D52E-BC79-4B56-9A57-BFB79A05DA6B}" dt="2024-05-08T09:15:51.009" v="1165" actId="26606"/>
          <ac:spMkLst>
            <pc:docMk/>
            <pc:sldMk cId="1361901192" sldId="259"/>
            <ac:spMk id="12" creationId="{0A3D475D-F146-44DA-80FB-3306B95B8D04}"/>
          </ac:spMkLst>
        </pc:spChg>
        <pc:spChg chg="add">
          <ac:chgData name="Nathan  Robinson" userId="7f6867db-9528-497f-8d79-c3a51b4c4dae" providerId="ADAL" clId="{3124D52E-BC79-4B56-9A57-BFB79A05DA6B}" dt="2024-05-08T09:15:51.009" v="1165" actId="26606"/>
          <ac:spMkLst>
            <pc:docMk/>
            <pc:sldMk cId="1361901192" sldId="259"/>
            <ac:spMk id="17" creationId="{9B37791B-B040-4694-BFDC-8DD132D86E8E}"/>
          </ac:spMkLst>
        </pc:spChg>
        <pc:grpChg chg="add">
          <ac:chgData name="Nathan  Robinson" userId="7f6867db-9528-497f-8d79-c3a51b4c4dae" providerId="ADAL" clId="{3124D52E-BC79-4B56-9A57-BFB79A05DA6B}" dt="2024-05-08T09:15:51.009" v="1165" actId="26606"/>
          <ac:grpSpMkLst>
            <pc:docMk/>
            <pc:sldMk cId="1361901192" sldId="259"/>
            <ac:grpSpMk id="19" creationId="{564DEED3-BC52-4F15-8426-D33275CB0111}"/>
          </ac:grpSpMkLst>
        </pc:grpChg>
        <pc:picChg chg="add mod ord">
          <ac:chgData name="Nathan  Robinson" userId="7f6867db-9528-497f-8d79-c3a51b4c4dae" providerId="ADAL" clId="{3124D52E-BC79-4B56-9A57-BFB79A05DA6B}" dt="2024-05-08T09:15:51.009" v="1165" actId="26606"/>
          <ac:picMkLst>
            <pc:docMk/>
            <pc:sldMk cId="1361901192" sldId="259"/>
            <ac:picMk id="5" creationId="{FC12D530-2E1E-BD9C-DED0-4497A8D01404}"/>
          </ac:picMkLst>
        </pc:picChg>
      </pc:sldChg>
      <pc:sldChg chg="addSp delSp modSp new mod modTransition">
        <pc:chgData name="Nathan  Robinson" userId="7f6867db-9528-497f-8d79-c3a51b4c4dae" providerId="ADAL" clId="{3124D52E-BC79-4B56-9A57-BFB79A05DA6B}" dt="2024-05-13T09:36:02.417" v="12452"/>
        <pc:sldMkLst>
          <pc:docMk/>
          <pc:sldMk cId="2077457273" sldId="260"/>
        </pc:sldMkLst>
        <pc:spChg chg="mod">
          <ac:chgData name="Nathan  Robinson" userId="7f6867db-9528-497f-8d79-c3a51b4c4dae" providerId="ADAL" clId="{3124D52E-BC79-4B56-9A57-BFB79A05DA6B}" dt="2024-05-13T08:09:57.753" v="12342" actId="207"/>
          <ac:spMkLst>
            <pc:docMk/>
            <pc:sldMk cId="2077457273" sldId="260"/>
            <ac:spMk id="2" creationId="{EF6F0E9C-5035-FDF3-3D57-6F70DD915519}"/>
          </ac:spMkLst>
        </pc:spChg>
        <pc:spChg chg="del mod">
          <ac:chgData name="Nathan  Robinson" userId="7f6867db-9528-497f-8d79-c3a51b4c4dae" providerId="ADAL" clId="{3124D52E-BC79-4B56-9A57-BFB79A05DA6B}" dt="2024-05-08T09:28:43.358" v="1776" actId="22"/>
          <ac:spMkLst>
            <pc:docMk/>
            <pc:sldMk cId="2077457273" sldId="260"/>
            <ac:spMk id="3" creationId="{3ACC9A69-90C7-D8BD-45BD-3ACC83831E5D}"/>
          </ac:spMkLst>
        </pc:spChg>
        <pc:spChg chg="del mod">
          <ac:chgData name="Nathan  Robinson" userId="7f6867db-9528-497f-8d79-c3a51b4c4dae" providerId="ADAL" clId="{3124D52E-BC79-4B56-9A57-BFB79A05DA6B}" dt="2024-05-08T09:29:27.670" v="1777" actId="22"/>
          <ac:spMkLst>
            <pc:docMk/>
            <pc:sldMk cId="2077457273" sldId="260"/>
            <ac:spMk id="4" creationId="{DD0DBC2F-BAAB-C201-E430-C71FA93FC590}"/>
          </ac:spMkLst>
        </pc:spChg>
        <pc:spChg chg="add mod">
          <ac:chgData name="Nathan  Robinson" userId="7f6867db-9528-497f-8d79-c3a51b4c4dae" providerId="ADAL" clId="{3124D52E-BC79-4B56-9A57-BFB79A05DA6B}" dt="2024-05-08T09:32:22.807" v="1891" actId="20577"/>
          <ac:spMkLst>
            <pc:docMk/>
            <pc:sldMk cId="2077457273" sldId="260"/>
            <ac:spMk id="5" creationId="{F233294A-B1B5-5FEB-9CE2-BCCEB9348F58}"/>
          </ac:spMkLst>
        </pc:spChg>
        <pc:picChg chg="add mod ord">
          <ac:chgData name="Nathan  Robinson" userId="7f6867db-9528-497f-8d79-c3a51b4c4dae" providerId="ADAL" clId="{3124D52E-BC79-4B56-9A57-BFB79A05DA6B}" dt="2024-05-08T09:29:35.803" v="1778" actId="14100"/>
          <ac:picMkLst>
            <pc:docMk/>
            <pc:sldMk cId="2077457273" sldId="260"/>
            <ac:picMk id="7" creationId="{A96E0B63-F459-A5AE-3A87-1E98147A9C11}"/>
          </ac:picMkLst>
        </pc:picChg>
        <pc:picChg chg="add mod ord">
          <ac:chgData name="Nathan  Robinson" userId="7f6867db-9528-497f-8d79-c3a51b4c4dae" providerId="ADAL" clId="{3124D52E-BC79-4B56-9A57-BFB79A05DA6B}" dt="2024-05-08T09:29:59.838" v="1781" actId="14100"/>
          <ac:picMkLst>
            <pc:docMk/>
            <pc:sldMk cId="2077457273" sldId="260"/>
            <ac:picMk id="9" creationId="{593AA2FD-917E-D1BF-ABEC-991B2E2B8ECB}"/>
          </ac:picMkLst>
        </pc:picChg>
      </pc:sldChg>
      <pc:sldChg chg="addSp delSp modSp new mod modTransition">
        <pc:chgData name="Nathan  Robinson" userId="7f6867db-9528-497f-8d79-c3a51b4c4dae" providerId="ADAL" clId="{3124D52E-BC79-4B56-9A57-BFB79A05DA6B}" dt="2024-05-13T09:37:36.495" v="12466"/>
        <pc:sldMkLst>
          <pc:docMk/>
          <pc:sldMk cId="100041894" sldId="261"/>
        </pc:sldMkLst>
        <pc:spChg chg="add mod">
          <ac:chgData name="Nathan  Robinson" userId="7f6867db-9528-497f-8d79-c3a51b4c4dae" providerId="ADAL" clId="{3124D52E-BC79-4B56-9A57-BFB79A05DA6B}" dt="2024-05-13T08:02:58.791" v="12341" actId="207"/>
          <ac:spMkLst>
            <pc:docMk/>
            <pc:sldMk cId="100041894" sldId="261"/>
            <ac:spMk id="2" creationId="{139458F5-F24E-FB9F-16AA-6EBF3427677D}"/>
          </ac:spMkLst>
        </pc:spChg>
        <pc:spChg chg="del mod">
          <ac:chgData name="Nathan  Robinson" userId="7f6867db-9528-497f-8d79-c3a51b4c4dae" providerId="ADAL" clId="{3124D52E-BC79-4B56-9A57-BFB79A05DA6B}" dt="2024-05-08T09:19:23.152" v="1184" actId="478"/>
          <ac:spMkLst>
            <pc:docMk/>
            <pc:sldMk cId="100041894" sldId="261"/>
            <ac:spMk id="2" creationId="{59808366-4520-BFAF-7426-72EDF2FC970C}"/>
          </ac:spMkLst>
        </pc:spChg>
        <pc:spChg chg="mod">
          <ac:chgData name="Nathan  Robinson" userId="7f6867db-9528-497f-8d79-c3a51b4c4dae" providerId="ADAL" clId="{3124D52E-BC79-4B56-9A57-BFB79A05DA6B}" dt="2024-05-13T08:00:35.855" v="12307" actId="1076"/>
          <ac:spMkLst>
            <pc:docMk/>
            <pc:sldMk cId="100041894" sldId="261"/>
            <ac:spMk id="3" creationId="{71FD14AE-4B0C-67D8-08C2-93F9E099C94D}"/>
          </ac:spMkLst>
        </pc:spChg>
      </pc:sldChg>
      <pc:sldChg chg="addSp delSp modSp new mod modTransition">
        <pc:chgData name="Nathan  Robinson" userId="7f6867db-9528-497f-8d79-c3a51b4c4dae" providerId="ADAL" clId="{3124D52E-BC79-4B56-9A57-BFB79A05DA6B}" dt="2024-05-13T09:36:17.298" v="12453"/>
        <pc:sldMkLst>
          <pc:docMk/>
          <pc:sldMk cId="3639779042" sldId="262"/>
        </pc:sldMkLst>
        <pc:spChg chg="mod">
          <ac:chgData name="Nathan  Robinson" userId="7f6867db-9528-497f-8d79-c3a51b4c4dae" providerId="ADAL" clId="{3124D52E-BC79-4B56-9A57-BFB79A05DA6B}" dt="2024-05-13T08:52:09.754" v="12362" actId="207"/>
          <ac:spMkLst>
            <pc:docMk/>
            <pc:sldMk cId="3639779042" sldId="262"/>
            <ac:spMk id="2" creationId="{9015D830-8356-EC19-64F5-E056ACB98F41}"/>
          </ac:spMkLst>
        </pc:spChg>
        <pc:spChg chg="del mod">
          <ac:chgData name="Nathan  Robinson" userId="7f6867db-9528-497f-8d79-c3a51b4c4dae" providerId="ADAL" clId="{3124D52E-BC79-4B56-9A57-BFB79A05DA6B}" dt="2024-05-08T09:36:31.803" v="1967" actId="22"/>
          <ac:spMkLst>
            <pc:docMk/>
            <pc:sldMk cId="3639779042" sldId="262"/>
            <ac:spMk id="3" creationId="{33BE865D-50CF-213D-5D25-3A41DA52F222}"/>
          </ac:spMkLst>
        </pc:spChg>
        <pc:spChg chg="add del mod">
          <ac:chgData name="Nathan  Robinson" userId="7f6867db-9528-497f-8d79-c3a51b4c4dae" providerId="ADAL" clId="{3124D52E-BC79-4B56-9A57-BFB79A05DA6B}" dt="2024-05-08T09:41:43.987" v="1986" actId="22"/>
          <ac:spMkLst>
            <pc:docMk/>
            <pc:sldMk cId="3639779042" sldId="262"/>
            <ac:spMk id="4" creationId="{1B7F3D70-A062-E768-ACA6-9DFAC377656A}"/>
          </ac:spMkLst>
        </pc:spChg>
        <pc:spChg chg="add del mod">
          <ac:chgData name="Nathan  Robinson" userId="7f6867db-9528-497f-8d79-c3a51b4c4dae" providerId="ADAL" clId="{3124D52E-BC79-4B56-9A57-BFB79A05DA6B}" dt="2024-05-08T16:03:24.718" v="4650" actId="22"/>
          <ac:spMkLst>
            <pc:docMk/>
            <pc:sldMk cId="3639779042" sldId="262"/>
            <ac:spMk id="14" creationId="{541585E6-A9DE-E539-70AB-9515695EFCAE}"/>
          </ac:spMkLst>
        </pc:spChg>
        <pc:picChg chg="add mod ord">
          <ac:chgData name="Nathan  Robinson" userId="7f6867db-9528-497f-8d79-c3a51b4c4dae" providerId="ADAL" clId="{3124D52E-BC79-4B56-9A57-BFB79A05DA6B}" dt="2024-05-08T09:36:42.213" v="1969" actId="14100"/>
          <ac:picMkLst>
            <pc:docMk/>
            <pc:sldMk cId="3639779042" sldId="262"/>
            <ac:picMk id="6" creationId="{8A27FB73-153F-6EA8-4401-3EE422A2531E}"/>
          </ac:picMkLst>
        </pc:picChg>
        <pc:picChg chg="add del mod ord">
          <ac:chgData name="Nathan  Robinson" userId="7f6867db-9528-497f-8d79-c3a51b4c4dae" providerId="ADAL" clId="{3124D52E-BC79-4B56-9A57-BFB79A05DA6B}" dt="2024-05-08T09:39:35.653" v="1975" actId="22"/>
          <ac:picMkLst>
            <pc:docMk/>
            <pc:sldMk cId="3639779042" sldId="262"/>
            <ac:picMk id="8" creationId="{A2416BCF-7C28-CBC9-7B03-17E27D826142}"/>
          </ac:picMkLst>
        </pc:picChg>
        <pc:picChg chg="add del mod ord">
          <ac:chgData name="Nathan  Robinson" userId="7f6867db-9528-497f-8d79-c3a51b4c4dae" providerId="ADAL" clId="{3124D52E-BC79-4B56-9A57-BFB79A05DA6B}" dt="2024-05-08T09:41:21.700" v="1985" actId="22"/>
          <ac:picMkLst>
            <pc:docMk/>
            <pc:sldMk cId="3639779042" sldId="262"/>
            <ac:picMk id="10" creationId="{20340132-70A5-4239-9164-964EA73D7440}"/>
          </ac:picMkLst>
        </pc:picChg>
        <pc:picChg chg="add del mod ord">
          <ac:chgData name="Nathan  Robinson" userId="7f6867db-9528-497f-8d79-c3a51b4c4dae" providerId="ADAL" clId="{3124D52E-BC79-4B56-9A57-BFB79A05DA6B}" dt="2024-05-08T16:03:12.519" v="4649" actId="478"/>
          <ac:picMkLst>
            <pc:docMk/>
            <pc:sldMk cId="3639779042" sldId="262"/>
            <ac:picMk id="12" creationId="{B5E3D3AC-1F16-2301-113F-7C75CC383857}"/>
          </ac:picMkLst>
        </pc:picChg>
        <pc:picChg chg="add mod ord">
          <ac:chgData name="Nathan  Robinson" userId="7f6867db-9528-497f-8d79-c3a51b4c4dae" providerId="ADAL" clId="{3124D52E-BC79-4B56-9A57-BFB79A05DA6B}" dt="2024-05-08T16:03:43.238" v="4653" actId="14100"/>
          <ac:picMkLst>
            <pc:docMk/>
            <pc:sldMk cId="3639779042" sldId="262"/>
            <ac:picMk id="16" creationId="{2C4B2A6E-0343-C2A3-F0BE-33F885389FDC}"/>
          </ac:picMkLst>
        </pc:picChg>
      </pc:sldChg>
      <pc:sldChg chg="addSp delSp modSp new mod modTransition">
        <pc:chgData name="Nathan  Robinson" userId="7f6867db-9528-497f-8d79-c3a51b4c4dae" providerId="ADAL" clId="{3124D52E-BC79-4B56-9A57-BFB79A05DA6B}" dt="2024-05-13T09:36:19.946" v="12454"/>
        <pc:sldMkLst>
          <pc:docMk/>
          <pc:sldMk cId="1421933720" sldId="263"/>
        </pc:sldMkLst>
        <pc:spChg chg="mod">
          <ac:chgData name="Nathan  Robinson" userId="7f6867db-9528-497f-8d79-c3a51b4c4dae" providerId="ADAL" clId="{3124D52E-BC79-4B56-9A57-BFB79A05DA6B}" dt="2024-05-13T08:52:14.721" v="12363" actId="207"/>
          <ac:spMkLst>
            <pc:docMk/>
            <pc:sldMk cId="1421933720" sldId="263"/>
            <ac:spMk id="2" creationId="{036237F2-8143-8708-BBA7-97164187E071}"/>
          </ac:spMkLst>
        </pc:spChg>
        <pc:spChg chg="del">
          <ac:chgData name="Nathan  Robinson" userId="7f6867db-9528-497f-8d79-c3a51b4c4dae" providerId="ADAL" clId="{3124D52E-BC79-4B56-9A57-BFB79A05DA6B}" dt="2024-05-08T13:59:58.998" v="2040" actId="22"/>
          <ac:spMkLst>
            <pc:docMk/>
            <pc:sldMk cId="1421933720" sldId="263"/>
            <ac:spMk id="3" creationId="{51DA1654-4BE3-2FB8-82E9-B977347C567E}"/>
          </ac:spMkLst>
        </pc:spChg>
        <pc:spChg chg="del">
          <ac:chgData name="Nathan  Robinson" userId="7f6867db-9528-497f-8d79-c3a51b4c4dae" providerId="ADAL" clId="{3124D52E-BC79-4B56-9A57-BFB79A05DA6B}" dt="2024-05-08T14:00:24.721" v="2041" actId="22"/>
          <ac:spMkLst>
            <pc:docMk/>
            <pc:sldMk cId="1421933720" sldId="263"/>
            <ac:spMk id="4" creationId="{0DB88A03-3A50-7C84-20BD-27FFAA517C45}"/>
          </ac:spMkLst>
        </pc:spChg>
        <pc:picChg chg="add mod ord">
          <ac:chgData name="Nathan  Robinson" userId="7f6867db-9528-497f-8d79-c3a51b4c4dae" providerId="ADAL" clId="{3124D52E-BC79-4B56-9A57-BFB79A05DA6B}" dt="2024-05-08T14:00:51.615" v="2046" actId="14100"/>
          <ac:picMkLst>
            <pc:docMk/>
            <pc:sldMk cId="1421933720" sldId="263"/>
            <ac:picMk id="6" creationId="{5CA7593C-0073-80CC-689C-CD70F8ED30EB}"/>
          </ac:picMkLst>
        </pc:picChg>
        <pc:picChg chg="add mod ord">
          <ac:chgData name="Nathan  Robinson" userId="7f6867db-9528-497f-8d79-c3a51b4c4dae" providerId="ADAL" clId="{3124D52E-BC79-4B56-9A57-BFB79A05DA6B}" dt="2024-05-08T14:02:10.211" v="2047" actId="1038"/>
          <ac:picMkLst>
            <pc:docMk/>
            <pc:sldMk cId="1421933720" sldId="263"/>
            <ac:picMk id="8" creationId="{7DADFA45-6C9B-9212-6345-C3EC13990DC2}"/>
          </ac:picMkLst>
        </pc:picChg>
      </pc:sldChg>
      <pc:sldChg chg="modSp new mod modTransition">
        <pc:chgData name="Nathan  Robinson" userId="7f6867db-9528-497f-8d79-c3a51b4c4dae" providerId="ADAL" clId="{3124D52E-BC79-4B56-9A57-BFB79A05DA6B}" dt="2024-05-13T09:36:54.178" v="12455"/>
        <pc:sldMkLst>
          <pc:docMk/>
          <pc:sldMk cId="3799639050" sldId="264"/>
        </pc:sldMkLst>
        <pc:spChg chg="mod">
          <ac:chgData name="Nathan  Robinson" userId="7f6867db-9528-497f-8d79-c3a51b4c4dae" providerId="ADAL" clId="{3124D52E-BC79-4B56-9A57-BFB79A05DA6B}" dt="2024-05-13T08:10:21.051" v="12343" actId="207"/>
          <ac:spMkLst>
            <pc:docMk/>
            <pc:sldMk cId="3799639050" sldId="264"/>
            <ac:spMk id="2" creationId="{FA79382D-EA67-D643-907C-BBE8616B54F5}"/>
          </ac:spMkLst>
        </pc:spChg>
        <pc:spChg chg="mod">
          <ac:chgData name="Nathan  Robinson" userId="7f6867db-9528-497f-8d79-c3a51b4c4dae" providerId="ADAL" clId="{3124D52E-BC79-4B56-9A57-BFB79A05DA6B}" dt="2024-05-08T14:29:52.230" v="2891" actId="20577"/>
          <ac:spMkLst>
            <pc:docMk/>
            <pc:sldMk cId="3799639050" sldId="264"/>
            <ac:spMk id="3" creationId="{1BD3EEC9-6C8D-4D86-19F3-C7A60E04C584}"/>
          </ac:spMkLst>
        </pc:spChg>
      </pc:sldChg>
      <pc:sldChg chg="addSp delSp modSp new mod modTransition setBg">
        <pc:chgData name="Nathan  Robinson" userId="7f6867db-9528-497f-8d79-c3a51b4c4dae" providerId="ADAL" clId="{3124D52E-BC79-4B56-9A57-BFB79A05DA6B}" dt="2024-05-13T09:37:17.280" v="12457"/>
        <pc:sldMkLst>
          <pc:docMk/>
          <pc:sldMk cId="2891168553" sldId="265"/>
        </pc:sldMkLst>
        <pc:spChg chg="mod ord">
          <ac:chgData name="Nathan  Robinson" userId="7f6867db-9528-497f-8d79-c3a51b4c4dae" providerId="ADAL" clId="{3124D52E-BC79-4B56-9A57-BFB79A05DA6B}" dt="2024-05-08T14:39:50.947" v="2923" actId="207"/>
          <ac:spMkLst>
            <pc:docMk/>
            <pc:sldMk cId="2891168553" sldId="265"/>
            <ac:spMk id="2" creationId="{BF70CCF0-D48B-0EEE-5EB1-1440C7AF71DD}"/>
          </ac:spMkLst>
        </pc:spChg>
        <pc:spChg chg="del">
          <ac:chgData name="Nathan  Robinson" userId="7f6867db-9528-497f-8d79-c3a51b4c4dae" providerId="ADAL" clId="{3124D52E-BC79-4B56-9A57-BFB79A05DA6B}" dt="2024-05-08T14:37:51.177" v="2912" actId="478"/>
          <ac:spMkLst>
            <pc:docMk/>
            <pc:sldMk cId="2891168553" sldId="265"/>
            <ac:spMk id="3" creationId="{282F95A3-6875-CF45-0545-2FC0BC8D59C8}"/>
          </ac:spMkLst>
        </pc:spChg>
        <pc:spChg chg="add">
          <ac:chgData name="Nathan  Robinson" userId="7f6867db-9528-497f-8d79-c3a51b4c4dae" providerId="ADAL" clId="{3124D52E-BC79-4B56-9A57-BFB79A05DA6B}" dt="2024-05-08T14:38:48.437" v="2920" actId="26606"/>
          <ac:spMkLst>
            <pc:docMk/>
            <pc:sldMk cId="2891168553" sldId="265"/>
            <ac:spMk id="10" creationId="{9B37791B-B040-4694-BFDC-8DD132D86E8E}"/>
          </ac:spMkLst>
        </pc:spChg>
        <pc:spChg chg="add">
          <ac:chgData name="Nathan  Robinson" userId="7f6867db-9528-497f-8d79-c3a51b4c4dae" providerId="ADAL" clId="{3124D52E-BC79-4B56-9A57-BFB79A05DA6B}" dt="2024-05-08T14:38:48.437" v="2920" actId="26606"/>
          <ac:spMkLst>
            <pc:docMk/>
            <pc:sldMk cId="2891168553" sldId="265"/>
            <ac:spMk id="12" creationId="{A5761B15-C433-40FE-BB67-ECF17E50A618}"/>
          </ac:spMkLst>
        </pc:spChg>
        <pc:picChg chg="add mod modCrop">
          <ac:chgData name="Nathan  Robinson" userId="7f6867db-9528-497f-8d79-c3a51b4c4dae" providerId="ADAL" clId="{3124D52E-BC79-4B56-9A57-BFB79A05DA6B}" dt="2024-05-08T14:39:10.572" v="2922" actId="14100"/>
          <ac:picMkLst>
            <pc:docMk/>
            <pc:sldMk cId="2891168553" sldId="265"/>
            <ac:picMk id="5" creationId="{0ADB5A4E-2EC5-7CB9-1CEE-1E260494426C}"/>
          </ac:picMkLst>
        </pc:picChg>
      </pc:sldChg>
      <pc:sldChg chg="new del">
        <pc:chgData name="Nathan  Robinson" userId="7f6867db-9528-497f-8d79-c3a51b4c4dae" providerId="ADAL" clId="{3124D52E-BC79-4B56-9A57-BFB79A05DA6B}" dt="2024-05-08T14:30:11.836" v="2893" actId="680"/>
        <pc:sldMkLst>
          <pc:docMk/>
          <pc:sldMk cId="3257247295" sldId="265"/>
        </pc:sldMkLst>
      </pc:sldChg>
      <pc:sldChg chg="modSp new mod modTransition">
        <pc:chgData name="Nathan  Robinson" userId="7f6867db-9528-497f-8d79-c3a51b4c4dae" providerId="ADAL" clId="{3124D52E-BC79-4B56-9A57-BFB79A05DA6B}" dt="2024-05-13T09:37:28.995" v="12464"/>
        <pc:sldMkLst>
          <pc:docMk/>
          <pc:sldMk cId="3128881873" sldId="266"/>
        </pc:sldMkLst>
        <pc:spChg chg="mod">
          <ac:chgData name="Nathan  Robinson" userId="7f6867db-9528-497f-8d79-c3a51b4c4dae" providerId="ADAL" clId="{3124D52E-BC79-4B56-9A57-BFB79A05DA6B}" dt="2024-05-13T08:10:33.864" v="12345" actId="14100"/>
          <ac:spMkLst>
            <pc:docMk/>
            <pc:sldMk cId="3128881873" sldId="266"/>
            <ac:spMk id="2" creationId="{3EE816FC-02C7-B0ED-F13D-3DFA2FAAA3BE}"/>
          </ac:spMkLst>
        </pc:spChg>
        <pc:spChg chg="mod">
          <ac:chgData name="Nathan  Robinson" userId="7f6867db-9528-497f-8d79-c3a51b4c4dae" providerId="ADAL" clId="{3124D52E-BC79-4B56-9A57-BFB79A05DA6B}" dt="2024-05-11T20:11:23.586" v="9385" actId="20577"/>
          <ac:spMkLst>
            <pc:docMk/>
            <pc:sldMk cId="3128881873" sldId="266"/>
            <ac:spMk id="3" creationId="{D4C9EA9C-DE5F-8905-C6AC-BAE9AA6ACB60}"/>
          </ac:spMkLst>
        </pc:spChg>
      </pc:sldChg>
      <pc:sldChg chg="addSp delSp modSp new mod modTransition setBg">
        <pc:chgData name="Nathan  Robinson" userId="7f6867db-9528-497f-8d79-c3a51b4c4dae" providerId="ADAL" clId="{3124D52E-BC79-4B56-9A57-BFB79A05DA6B}" dt="2024-05-13T09:38:15.329" v="12472"/>
        <pc:sldMkLst>
          <pc:docMk/>
          <pc:sldMk cId="2358705558" sldId="267"/>
        </pc:sldMkLst>
        <pc:spChg chg="mod">
          <ac:chgData name="Nathan  Robinson" userId="7f6867db-9528-497f-8d79-c3a51b4c4dae" providerId="ADAL" clId="{3124D52E-BC79-4B56-9A57-BFB79A05DA6B}" dt="2024-05-13T08:10:39.897" v="12346" actId="207"/>
          <ac:spMkLst>
            <pc:docMk/>
            <pc:sldMk cId="2358705558" sldId="267"/>
            <ac:spMk id="2" creationId="{1F9F0E9C-D892-4DCD-C911-D4E0A62FD6DE}"/>
          </ac:spMkLst>
        </pc:spChg>
        <pc:spChg chg="add del mod ord">
          <ac:chgData name="Nathan  Robinson" userId="7f6867db-9528-497f-8d79-c3a51b4c4dae" providerId="ADAL" clId="{3124D52E-BC79-4B56-9A57-BFB79A05DA6B}" dt="2024-05-13T09:38:06.299" v="12471" actId="20577"/>
          <ac:spMkLst>
            <pc:docMk/>
            <pc:sldMk cId="2358705558" sldId="267"/>
            <ac:spMk id="3" creationId="{32EF5425-815D-36D0-533F-D14B35C05C6E}"/>
          </ac:spMkLst>
        </pc:spChg>
        <pc:spChg chg="add">
          <ac:chgData name="Nathan  Robinson" userId="7f6867db-9528-497f-8d79-c3a51b4c4dae" providerId="ADAL" clId="{3124D52E-BC79-4B56-9A57-BFB79A05DA6B}" dt="2024-05-08T15:13:22.816" v="3657" actId="26606"/>
          <ac:spMkLst>
            <pc:docMk/>
            <pc:sldMk cId="2358705558" sldId="267"/>
            <ac:spMk id="14" creationId="{B95B9BA8-1D69-4796-85F5-B6D0BD52354B}"/>
          </ac:spMkLst>
        </pc:spChg>
        <pc:picChg chg="add del">
          <ac:chgData name="Nathan  Robinson" userId="7f6867db-9528-497f-8d79-c3a51b4c4dae" providerId="ADAL" clId="{3124D52E-BC79-4B56-9A57-BFB79A05DA6B}" dt="2024-05-08T15:10:36.495" v="3645" actId="22"/>
          <ac:picMkLst>
            <pc:docMk/>
            <pc:sldMk cId="2358705558" sldId="267"/>
            <ac:picMk id="5" creationId="{00FC2B1D-C1A2-477C-795E-6999EC96C123}"/>
          </ac:picMkLst>
        </pc:picChg>
        <pc:picChg chg="add mod">
          <ac:chgData name="Nathan  Robinson" userId="7f6867db-9528-497f-8d79-c3a51b4c4dae" providerId="ADAL" clId="{3124D52E-BC79-4B56-9A57-BFB79A05DA6B}" dt="2024-05-08T15:12:17.961" v="3650" actId="931"/>
          <ac:picMkLst>
            <pc:docMk/>
            <pc:sldMk cId="2358705558" sldId="267"/>
            <ac:picMk id="7" creationId="{8F230040-DBBA-B035-3490-36581AE817CB}"/>
          </ac:picMkLst>
        </pc:picChg>
        <pc:picChg chg="add mod">
          <ac:chgData name="Nathan  Robinson" userId="7f6867db-9528-497f-8d79-c3a51b4c4dae" providerId="ADAL" clId="{3124D52E-BC79-4B56-9A57-BFB79A05DA6B}" dt="2024-05-08T15:13:44.627" v="3660" actId="14100"/>
          <ac:picMkLst>
            <pc:docMk/>
            <pc:sldMk cId="2358705558" sldId="267"/>
            <ac:picMk id="9" creationId="{CC3ABB55-6441-09D0-B7CF-A634CCD155AC}"/>
          </ac:picMkLst>
        </pc:picChg>
      </pc:sldChg>
      <pc:sldChg chg="addSp modSp new mod modTransition setBg">
        <pc:chgData name="Nathan  Robinson" userId="7f6867db-9528-497f-8d79-c3a51b4c4dae" providerId="ADAL" clId="{3124D52E-BC79-4B56-9A57-BFB79A05DA6B}" dt="2024-05-13T09:38:19.994" v="12473"/>
        <pc:sldMkLst>
          <pc:docMk/>
          <pc:sldMk cId="3869305000" sldId="268"/>
        </pc:sldMkLst>
        <pc:spChg chg="mod">
          <ac:chgData name="Nathan  Robinson" userId="7f6867db-9528-497f-8d79-c3a51b4c4dae" providerId="ADAL" clId="{3124D52E-BC79-4B56-9A57-BFB79A05DA6B}" dt="2024-05-13T08:10:44.314" v="12347" actId="207"/>
          <ac:spMkLst>
            <pc:docMk/>
            <pc:sldMk cId="3869305000" sldId="268"/>
            <ac:spMk id="2" creationId="{47941AC6-E985-D44A-41B6-97EEE88E8375}"/>
          </ac:spMkLst>
        </pc:spChg>
        <pc:spChg chg="mod ord">
          <ac:chgData name="Nathan  Robinson" userId="7f6867db-9528-497f-8d79-c3a51b4c4dae" providerId="ADAL" clId="{3124D52E-BC79-4B56-9A57-BFB79A05DA6B}" dt="2024-05-09T07:57:18.551" v="4695" actId="313"/>
          <ac:spMkLst>
            <pc:docMk/>
            <pc:sldMk cId="3869305000" sldId="268"/>
            <ac:spMk id="3" creationId="{A749278A-233C-ED8D-4031-2E5502B58FC5}"/>
          </ac:spMkLst>
        </pc:spChg>
        <pc:spChg chg="add">
          <ac:chgData name="Nathan  Robinson" userId="7f6867db-9528-497f-8d79-c3a51b4c4dae" providerId="ADAL" clId="{3124D52E-BC79-4B56-9A57-BFB79A05DA6B}" dt="2024-05-08T15:19:37.335" v="4065" actId="26606"/>
          <ac:spMkLst>
            <pc:docMk/>
            <pc:sldMk cId="3869305000" sldId="268"/>
            <ac:spMk id="10" creationId="{B95B9BA8-1D69-4796-85F5-B6D0BD52354B}"/>
          </ac:spMkLst>
        </pc:spChg>
        <pc:picChg chg="add mod">
          <ac:chgData name="Nathan  Robinson" userId="7f6867db-9528-497f-8d79-c3a51b4c4dae" providerId="ADAL" clId="{3124D52E-BC79-4B56-9A57-BFB79A05DA6B}" dt="2024-05-08T15:19:56.439" v="4072" actId="1076"/>
          <ac:picMkLst>
            <pc:docMk/>
            <pc:sldMk cId="3869305000" sldId="268"/>
            <ac:picMk id="5" creationId="{B2A565ED-290F-9AB8-28D1-3A7DD994943E}"/>
          </ac:picMkLst>
        </pc:picChg>
      </pc:sldChg>
      <pc:sldChg chg="addSp delSp modSp new mod modTransition">
        <pc:chgData name="Nathan  Robinson" userId="7f6867db-9528-497f-8d79-c3a51b4c4dae" providerId="ADAL" clId="{3124D52E-BC79-4B56-9A57-BFB79A05DA6B}" dt="2024-05-13T09:38:22.556" v="12474"/>
        <pc:sldMkLst>
          <pc:docMk/>
          <pc:sldMk cId="1825204218" sldId="269"/>
        </pc:sldMkLst>
        <pc:spChg chg="mod">
          <ac:chgData name="Nathan  Robinson" userId="7f6867db-9528-497f-8d79-c3a51b4c4dae" providerId="ADAL" clId="{3124D52E-BC79-4B56-9A57-BFB79A05DA6B}" dt="2024-05-13T08:52:33.521" v="12366" actId="255"/>
          <ac:spMkLst>
            <pc:docMk/>
            <pc:sldMk cId="1825204218" sldId="269"/>
            <ac:spMk id="2" creationId="{A29BA0BD-55E2-5161-DC31-740C49813FC8}"/>
          </ac:spMkLst>
        </pc:spChg>
        <pc:spChg chg="del">
          <ac:chgData name="Nathan  Robinson" userId="7f6867db-9528-497f-8d79-c3a51b4c4dae" providerId="ADAL" clId="{3124D52E-BC79-4B56-9A57-BFB79A05DA6B}" dt="2024-05-10T15:09:48.052" v="4765" actId="22"/>
          <ac:spMkLst>
            <pc:docMk/>
            <pc:sldMk cId="1825204218" sldId="269"/>
            <ac:spMk id="3" creationId="{7E545AF4-CCC7-D49F-90FE-1B947DF2FB3A}"/>
          </ac:spMkLst>
        </pc:spChg>
        <pc:picChg chg="add mod ord">
          <ac:chgData name="Nathan  Robinson" userId="7f6867db-9528-497f-8d79-c3a51b4c4dae" providerId="ADAL" clId="{3124D52E-BC79-4B56-9A57-BFB79A05DA6B}" dt="2024-05-10T15:10:03.157" v="4768" actId="1076"/>
          <ac:picMkLst>
            <pc:docMk/>
            <pc:sldMk cId="1825204218" sldId="269"/>
            <ac:picMk id="5" creationId="{FC5BB843-D630-AE6F-7519-18CB4705322C}"/>
          </ac:picMkLst>
        </pc:picChg>
      </pc:sldChg>
      <pc:sldChg chg="addSp delSp modSp new mod modTransition setBg">
        <pc:chgData name="Nathan  Robinson" userId="7f6867db-9528-497f-8d79-c3a51b4c4dae" providerId="ADAL" clId="{3124D52E-BC79-4B56-9A57-BFB79A05DA6B}" dt="2024-05-13T09:38:35.250" v="12475"/>
        <pc:sldMkLst>
          <pc:docMk/>
          <pc:sldMk cId="460946559" sldId="270"/>
        </pc:sldMkLst>
        <pc:spChg chg="mod ord">
          <ac:chgData name="Nathan  Robinson" userId="7f6867db-9528-497f-8d79-c3a51b4c4dae" providerId="ADAL" clId="{3124D52E-BC79-4B56-9A57-BFB79A05DA6B}" dt="2024-05-13T08:10:56.522" v="12348" actId="207"/>
          <ac:spMkLst>
            <pc:docMk/>
            <pc:sldMk cId="460946559" sldId="270"/>
            <ac:spMk id="2" creationId="{A17BF67D-26BF-F691-A2AB-94A3438DC7A6}"/>
          </ac:spMkLst>
        </pc:spChg>
        <pc:spChg chg="del">
          <ac:chgData name="Nathan  Robinson" userId="7f6867db-9528-497f-8d79-c3a51b4c4dae" providerId="ADAL" clId="{3124D52E-BC79-4B56-9A57-BFB79A05DA6B}" dt="2024-05-10T15:13:41.175" v="4786" actId="931"/>
          <ac:spMkLst>
            <pc:docMk/>
            <pc:sldMk cId="460946559" sldId="270"/>
            <ac:spMk id="3" creationId="{37ADCB3D-8FD1-CCE3-DC1B-76F878796E7A}"/>
          </ac:spMkLst>
        </pc:spChg>
        <pc:spChg chg="del">
          <ac:chgData name="Nathan  Robinson" userId="7f6867db-9528-497f-8d79-c3a51b4c4dae" providerId="ADAL" clId="{3124D52E-BC79-4B56-9A57-BFB79A05DA6B}" dt="2024-05-10T15:13:46.905" v="4789" actId="931"/>
          <ac:spMkLst>
            <pc:docMk/>
            <pc:sldMk cId="460946559" sldId="270"/>
            <ac:spMk id="4" creationId="{51B0DE9B-367E-F892-E0EB-6BE859717E5A}"/>
          </ac:spMkLst>
        </pc:spChg>
        <pc:spChg chg="add del">
          <ac:chgData name="Nathan  Robinson" userId="7f6867db-9528-497f-8d79-c3a51b4c4dae" providerId="ADAL" clId="{3124D52E-BC79-4B56-9A57-BFB79A05DA6B}" dt="2024-05-10T15:14:56.489" v="4803" actId="26606"/>
          <ac:spMkLst>
            <pc:docMk/>
            <pc:sldMk cId="460946559" sldId="270"/>
            <ac:spMk id="12" creationId="{61A80211-249D-A5A3-DEB2-FE4A40B845A1}"/>
          </ac:spMkLst>
        </pc:spChg>
        <pc:spChg chg="add del">
          <ac:chgData name="Nathan  Robinson" userId="7f6867db-9528-497f-8d79-c3a51b4c4dae" providerId="ADAL" clId="{3124D52E-BC79-4B56-9A57-BFB79A05DA6B}" dt="2024-05-10T15:14:15.436" v="4793" actId="26606"/>
          <ac:spMkLst>
            <pc:docMk/>
            <pc:sldMk cId="460946559" sldId="270"/>
            <ac:spMk id="13" creationId="{6B0479F5-59EA-43F3-BAFC-2606376EB662}"/>
          </ac:spMkLst>
        </pc:spChg>
        <pc:spChg chg="add del">
          <ac:chgData name="Nathan  Robinson" userId="7f6867db-9528-497f-8d79-c3a51b4c4dae" providerId="ADAL" clId="{3124D52E-BC79-4B56-9A57-BFB79A05DA6B}" dt="2024-05-10T15:14:15.436" v="4793" actId="26606"/>
          <ac:spMkLst>
            <pc:docMk/>
            <pc:sldMk cId="460946559" sldId="270"/>
            <ac:spMk id="15" creationId="{B9F7A657-A936-48EC-851D-106D4F1B429C}"/>
          </ac:spMkLst>
        </pc:spChg>
        <pc:spChg chg="add del">
          <ac:chgData name="Nathan  Robinson" userId="7f6867db-9528-497f-8d79-c3a51b4c4dae" providerId="ADAL" clId="{3124D52E-BC79-4B56-9A57-BFB79A05DA6B}" dt="2024-05-10T15:14:15.436" v="4793" actId="26606"/>
          <ac:spMkLst>
            <pc:docMk/>
            <pc:sldMk cId="460946559" sldId="270"/>
            <ac:spMk id="17" creationId="{0D585759-3D5B-483A-8B7F-131E93727ED5}"/>
          </ac:spMkLst>
        </pc:spChg>
        <pc:spChg chg="add del">
          <ac:chgData name="Nathan  Robinson" userId="7f6867db-9528-497f-8d79-c3a51b4c4dae" providerId="ADAL" clId="{3124D52E-BC79-4B56-9A57-BFB79A05DA6B}" dt="2024-05-10T15:14:15.436" v="4793" actId="26606"/>
          <ac:spMkLst>
            <pc:docMk/>
            <pc:sldMk cId="460946559" sldId="270"/>
            <ac:spMk id="19" creationId="{D67957E4-F168-4C9F-98D0-2E1865C9A158}"/>
          </ac:spMkLst>
        </pc:spChg>
        <pc:spChg chg="add del">
          <ac:chgData name="Nathan  Robinson" userId="7f6867db-9528-497f-8d79-c3a51b4c4dae" providerId="ADAL" clId="{3124D52E-BC79-4B56-9A57-BFB79A05DA6B}" dt="2024-05-10T15:14:15.436" v="4793" actId="26606"/>
          <ac:spMkLst>
            <pc:docMk/>
            <pc:sldMk cId="460946559" sldId="270"/>
            <ac:spMk id="21" creationId="{3E83D9A9-D471-4D7B-B201-DE182EF2A804}"/>
          </ac:spMkLst>
        </pc:spChg>
        <pc:spChg chg="add del">
          <ac:chgData name="Nathan  Robinson" userId="7f6867db-9528-497f-8d79-c3a51b4c4dae" providerId="ADAL" clId="{3124D52E-BC79-4B56-9A57-BFB79A05DA6B}" dt="2024-05-10T15:14:22.248" v="4795" actId="26606"/>
          <ac:spMkLst>
            <pc:docMk/>
            <pc:sldMk cId="460946559" sldId="270"/>
            <ac:spMk id="23" creationId="{6B0479F5-59EA-43F3-BAFC-2606376EB662}"/>
          </ac:spMkLst>
        </pc:spChg>
        <pc:spChg chg="add del">
          <ac:chgData name="Nathan  Robinson" userId="7f6867db-9528-497f-8d79-c3a51b4c4dae" providerId="ADAL" clId="{3124D52E-BC79-4B56-9A57-BFB79A05DA6B}" dt="2024-05-10T15:14:22.248" v="4795" actId="26606"/>
          <ac:spMkLst>
            <pc:docMk/>
            <pc:sldMk cId="460946559" sldId="270"/>
            <ac:spMk id="24" creationId="{71811820-403F-4D93-B710-D7F182DECC3C}"/>
          </ac:spMkLst>
        </pc:spChg>
        <pc:spChg chg="add del">
          <ac:chgData name="Nathan  Robinson" userId="7f6867db-9528-497f-8d79-c3a51b4c4dae" providerId="ADAL" clId="{3124D52E-BC79-4B56-9A57-BFB79A05DA6B}" dt="2024-05-10T15:14:22.248" v="4795" actId="26606"/>
          <ac:spMkLst>
            <pc:docMk/>
            <pc:sldMk cId="460946559" sldId="270"/>
            <ac:spMk id="25" creationId="{E1A8673D-5FEF-402F-8864-988FBAF8C336}"/>
          </ac:spMkLst>
        </pc:spChg>
        <pc:spChg chg="add del">
          <ac:chgData name="Nathan  Robinson" userId="7f6867db-9528-497f-8d79-c3a51b4c4dae" providerId="ADAL" clId="{3124D52E-BC79-4B56-9A57-BFB79A05DA6B}" dt="2024-05-10T15:14:37.458" v="4797" actId="26606"/>
          <ac:spMkLst>
            <pc:docMk/>
            <pc:sldMk cId="460946559" sldId="270"/>
            <ac:spMk id="27" creationId="{6B0479F5-59EA-43F3-BAFC-2606376EB662}"/>
          </ac:spMkLst>
        </pc:spChg>
        <pc:spChg chg="add del">
          <ac:chgData name="Nathan  Robinson" userId="7f6867db-9528-497f-8d79-c3a51b4c4dae" providerId="ADAL" clId="{3124D52E-BC79-4B56-9A57-BFB79A05DA6B}" dt="2024-05-10T15:14:37.458" v="4797" actId="26606"/>
          <ac:spMkLst>
            <pc:docMk/>
            <pc:sldMk cId="460946559" sldId="270"/>
            <ac:spMk id="28" creationId="{B9F7A657-A936-48EC-851D-106D4F1B429C}"/>
          </ac:spMkLst>
        </pc:spChg>
        <pc:spChg chg="add del">
          <ac:chgData name="Nathan  Robinson" userId="7f6867db-9528-497f-8d79-c3a51b4c4dae" providerId="ADAL" clId="{3124D52E-BC79-4B56-9A57-BFB79A05DA6B}" dt="2024-05-10T15:14:37.458" v="4797" actId="26606"/>
          <ac:spMkLst>
            <pc:docMk/>
            <pc:sldMk cId="460946559" sldId="270"/>
            <ac:spMk id="29" creationId="{0D585759-3D5B-483A-8B7F-131E93727ED5}"/>
          </ac:spMkLst>
        </pc:spChg>
        <pc:spChg chg="add del">
          <ac:chgData name="Nathan  Robinson" userId="7f6867db-9528-497f-8d79-c3a51b4c4dae" providerId="ADAL" clId="{3124D52E-BC79-4B56-9A57-BFB79A05DA6B}" dt="2024-05-10T15:14:37.458" v="4797" actId="26606"/>
          <ac:spMkLst>
            <pc:docMk/>
            <pc:sldMk cId="460946559" sldId="270"/>
            <ac:spMk id="30" creationId="{D67957E4-F168-4C9F-98D0-2E1865C9A158}"/>
          </ac:spMkLst>
        </pc:spChg>
        <pc:spChg chg="add del">
          <ac:chgData name="Nathan  Robinson" userId="7f6867db-9528-497f-8d79-c3a51b4c4dae" providerId="ADAL" clId="{3124D52E-BC79-4B56-9A57-BFB79A05DA6B}" dt="2024-05-10T15:14:37.458" v="4797" actId="26606"/>
          <ac:spMkLst>
            <pc:docMk/>
            <pc:sldMk cId="460946559" sldId="270"/>
            <ac:spMk id="31" creationId="{3E83D9A9-D471-4D7B-B201-DE182EF2A804}"/>
          </ac:spMkLst>
        </pc:spChg>
        <pc:spChg chg="add del">
          <ac:chgData name="Nathan  Robinson" userId="7f6867db-9528-497f-8d79-c3a51b4c4dae" providerId="ADAL" clId="{3124D52E-BC79-4B56-9A57-BFB79A05DA6B}" dt="2024-05-10T15:14:41.831" v="4799" actId="26606"/>
          <ac:spMkLst>
            <pc:docMk/>
            <pc:sldMk cId="460946559" sldId="270"/>
            <ac:spMk id="33" creationId="{6B0479F5-59EA-43F3-BAFC-2606376EB662}"/>
          </ac:spMkLst>
        </pc:spChg>
        <pc:spChg chg="add del">
          <ac:chgData name="Nathan  Robinson" userId="7f6867db-9528-497f-8d79-c3a51b4c4dae" providerId="ADAL" clId="{3124D52E-BC79-4B56-9A57-BFB79A05DA6B}" dt="2024-05-10T15:14:41.831" v="4799" actId="26606"/>
          <ac:spMkLst>
            <pc:docMk/>
            <pc:sldMk cId="460946559" sldId="270"/>
            <ac:spMk id="34" creationId="{71811820-403F-4D93-B710-D7F182DECC3C}"/>
          </ac:spMkLst>
        </pc:spChg>
        <pc:spChg chg="add del">
          <ac:chgData name="Nathan  Robinson" userId="7f6867db-9528-497f-8d79-c3a51b4c4dae" providerId="ADAL" clId="{3124D52E-BC79-4B56-9A57-BFB79A05DA6B}" dt="2024-05-10T15:14:41.831" v="4799" actId="26606"/>
          <ac:spMkLst>
            <pc:docMk/>
            <pc:sldMk cId="460946559" sldId="270"/>
            <ac:spMk id="35" creationId="{E1A8673D-5FEF-402F-8864-988FBAF8C336}"/>
          </ac:spMkLst>
        </pc:spChg>
        <pc:spChg chg="add del">
          <ac:chgData name="Nathan  Robinson" userId="7f6867db-9528-497f-8d79-c3a51b4c4dae" providerId="ADAL" clId="{3124D52E-BC79-4B56-9A57-BFB79A05DA6B}" dt="2024-05-10T15:14:50.879" v="4801" actId="26606"/>
          <ac:spMkLst>
            <pc:docMk/>
            <pc:sldMk cId="460946559" sldId="270"/>
            <ac:spMk id="37" creationId="{6B0479F5-59EA-43F3-BAFC-2606376EB662}"/>
          </ac:spMkLst>
        </pc:spChg>
        <pc:spChg chg="add del">
          <ac:chgData name="Nathan  Robinson" userId="7f6867db-9528-497f-8d79-c3a51b4c4dae" providerId="ADAL" clId="{3124D52E-BC79-4B56-9A57-BFB79A05DA6B}" dt="2024-05-10T15:14:50.879" v="4801" actId="26606"/>
          <ac:spMkLst>
            <pc:docMk/>
            <pc:sldMk cId="460946559" sldId="270"/>
            <ac:spMk id="38" creationId="{B9F7A657-A936-48EC-851D-106D4F1B429C}"/>
          </ac:spMkLst>
        </pc:spChg>
        <pc:spChg chg="add del">
          <ac:chgData name="Nathan  Robinson" userId="7f6867db-9528-497f-8d79-c3a51b4c4dae" providerId="ADAL" clId="{3124D52E-BC79-4B56-9A57-BFB79A05DA6B}" dt="2024-05-10T15:14:50.879" v="4801" actId="26606"/>
          <ac:spMkLst>
            <pc:docMk/>
            <pc:sldMk cId="460946559" sldId="270"/>
            <ac:spMk id="39" creationId="{0D585759-3D5B-483A-8B7F-131E93727ED5}"/>
          </ac:spMkLst>
        </pc:spChg>
        <pc:spChg chg="add del">
          <ac:chgData name="Nathan  Robinson" userId="7f6867db-9528-497f-8d79-c3a51b4c4dae" providerId="ADAL" clId="{3124D52E-BC79-4B56-9A57-BFB79A05DA6B}" dt="2024-05-10T15:14:50.879" v="4801" actId="26606"/>
          <ac:spMkLst>
            <pc:docMk/>
            <pc:sldMk cId="460946559" sldId="270"/>
            <ac:spMk id="40" creationId="{D67957E4-F168-4C9F-98D0-2E1865C9A158}"/>
          </ac:spMkLst>
        </pc:spChg>
        <pc:spChg chg="add del">
          <ac:chgData name="Nathan  Robinson" userId="7f6867db-9528-497f-8d79-c3a51b4c4dae" providerId="ADAL" clId="{3124D52E-BC79-4B56-9A57-BFB79A05DA6B}" dt="2024-05-10T15:14:50.879" v="4801" actId="26606"/>
          <ac:spMkLst>
            <pc:docMk/>
            <pc:sldMk cId="460946559" sldId="270"/>
            <ac:spMk id="41" creationId="{3E83D9A9-D471-4D7B-B201-DE182EF2A804}"/>
          </ac:spMkLst>
        </pc:spChg>
        <pc:spChg chg="add del">
          <ac:chgData name="Nathan  Robinson" userId="7f6867db-9528-497f-8d79-c3a51b4c4dae" providerId="ADAL" clId="{3124D52E-BC79-4B56-9A57-BFB79A05DA6B}" dt="2024-05-10T15:14:56.489" v="4803" actId="26606"/>
          <ac:spMkLst>
            <pc:docMk/>
            <pc:sldMk cId="460946559" sldId="270"/>
            <ac:spMk id="43" creationId="{6B0479F5-59EA-43F3-BAFC-2606376EB662}"/>
          </ac:spMkLst>
        </pc:spChg>
        <pc:spChg chg="add del">
          <ac:chgData name="Nathan  Robinson" userId="7f6867db-9528-497f-8d79-c3a51b4c4dae" providerId="ADAL" clId="{3124D52E-BC79-4B56-9A57-BFB79A05DA6B}" dt="2024-05-10T15:14:56.489" v="4803" actId="26606"/>
          <ac:spMkLst>
            <pc:docMk/>
            <pc:sldMk cId="460946559" sldId="270"/>
            <ac:spMk id="44" creationId="{14548CE4-8403-48E2-8485-18E40FC6DFCD}"/>
          </ac:spMkLst>
        </pc:spChg>
        <pc:spChg chg="add del">
          <ac:chgData name="Nathan  Robinson" userId="7f6867db-9528-497f-8d79-c3a51b4c4dae" providerId="ADAL" clId="{3124D52E-BC79-4B56-9A57-BFB79A05DA6B}" dt="2024-05-10T15:14:56.489" v="4803" actId="26606"/>
          <ac:spMkLst>
            <pc:docMk/>
            <pc:sldMk cId="460946559" sldId="270"/>
            <ac:spMk id="45" creationId="{87DD2577-05DC-4EEF-A945-D296C73360F8}"/>
          </ac:spMkLst>
        </pc:spChg>
        <pc:spChg chg="add del">
          <ac:chgData name="Nathan  Robinson" userId="7f6867db-9528-497f-8d79-c3a51b4c4dae" providerId="ADAL" clId="{3124D52E-BC79-4B56-9A57-BFB79A05DA6B}" dt="2024-05-10T15:14:56.489" v="4803" actId="26606"/>
          <ac:spMkLst>
            <pc:docMk/>
            <pc:sldMk cId="460946559" sldId="270"/>
            <ac:spMk id="46" creationId="{D3BC4B52-CC4A-4682-AFF8-09B671A260AD}"/>
          </ac:spMkLst>
        </pc:spChg>
        <pc:spChg chg="add del">
          <ac:chgData name="Nathan  Robinson" userId="7f6867db-9528-497f-8d79-c3a51b4c4dae" providerId="ADAL" clId="{3124D52E-BC79-4B56-9A57-BFB79A05DA6B}" dt="2024-05-10T15:14:56.489" v="4803" actId="26606"/>
          <ac:spMkLst>
            <pc:docMk/>
            <pc:sldMk cId="460946559" sldId="270"/>
            <ac:spMk id="47" creationId="{36A362B9-12E6-445C-8985-B25866945E60}"/>
          </ac:spMkLst>
        </pc:spChg>
        <pc:spChg chg="add del">
          <ac:chgData name="Nathan  Robinson" userId="7f6867db-9528-497f-8d79-c3a51b4c4dae" providerId="ADAL" clId="{3124D52E-BC79-4B56-9A57-BFB79A05DA6B}" dt="2024-05-10T15:14:59.477" v="4805" actId="26606"/>
          <ac:spMkLst>
            <pc:docMk/>
            <pc:sldMk cId="460946559" sldId="270"/>
            <ac:spMk id="49" creationId="{6B0479F5-59EA-43F3-BAFC-2606376EB662}"/>
          </ac:spMkLst>
        </pc:spChg>
        <pc:spChg chg="add del">
          <ac:chgData name="Nathan  Robinson" userId="7f6867db-9528-497f-8d79-c3a51b4c4dae" providerId="ADAL" clId="{3124D52E-BC79-4B56-9A57-BFB79A05DA6B}" dt="2024-05-10T15:14:59.477" v="4805" actId="26606"/>
          <ac:spMkLst>
            <pc:docMk/>
            <pc:sldMk cId="460946559" sldId="270"/>
            <ac:spMk id="50" creationId="{71811820-403F-4D93-B710-D7F182DECC3C}"/>
          </ac:spMkLst>
        </pc:spChg>
        <pc:spChg chg="add del">
          <ac:chgData name="Nathan  Robinson" userId="7f6867db-9528-497f-8d79-c3a51b4c4dae" providerId="ADAL" clId="{3124D52E-BC79-4B56-9A57-BFB79A05DA6B}" dt="2024-05-10T15:14:59.477" v="4805" actId="26606"/>
          <ac:spMkLst>
            <pc:docMk/>
            <pc:sldMk cId="460946559" sldId="270"/>
            <ac:spMk id="51" creationId="{E1A8673D-5FEF-402F-8864-988FBAF8C336}"/>
          </ac:spMkLst>
        </pc:spChg>
        <pc:spChg chg="add del">
          <ac:chgData name="Nathan  Robinson" userId="7f6867db-9528-497f-8d79-c3a51b4c4dae" providerId="ADAL" clId="{3124D52E-BC79-4B56-9A57-BFB79A05DA6B}" dt="2024-05-10T15:16:05.239" v="4811" actId="26606"/>
          <ac:spMkLst>
            <pc:docMk/>
            <pc:sldMk cId="460946559" sldId="270"/>
            <ac:spMk id="53" creationId="{6B0479F5-59EA-43F3-BAFC-2606376EB662}"/>
          </ac:spMkLst>
        </pc:spChg>
        <pc:spChg chg="add del">
          <ac:chgData name="Nathan  Robinson" userId="7f6867db-9528-497f-8d79-c3a51b4c4dae" providerId="ADAL" clId="{3124D52E-BC79-4B56-9A57-BFB79A05DA6B}" dt="2024-05-10T15:16:05.239" v="4811" actId="26606"/>
          <ac:spMkLst>
            <pc:docMk/>
            <pc:sldMk cId="460946559" sldId="270"/>
            <ac:spMk id="54" creationId="{B9F7A657-A936-48EC-851D-106D4F1B429C}"/>
          </ac:spMkLst>
        </pc:spChg>
        <pc:spChg chg="add del">
          <ac:chgData name="Nathan  Robinson" userId="7f6867db-9528-497f-8d79-c3a51b4c4dae" providerId="ADAL" clId="{3124D52E-BC79-4B56-9A57-BFB79A05DA6B}" dt="2024-05-10T15:16:05.239" v="4811" actId="26606"/>
          <ac:spMkLst>
            <pc:docMk/>
            <pc:sldMk cId="460946559" sldId="270"/>
            <ac:spMk id="55" creationId="{0D585759-3D5B-483A-8B7F-131E93727ED5}"/>
          </ac:spMkLst>
        </pc:spChg>
        <pc:spChg chg="add del">
          <ac:chgData name="Nathan  Robinson" userId="7f6867db-9528-497f-8d79-c3a51b4c4dae" providerId="ADAL" clId="{3124D52E-BC79-4B56-9A57-BFB79A05DA6B}" dt="2024-05-10T15:16:05.239" v="4811" actId="26606"/>
          <ac:spMkLst>
            <pc:docMk/>
            <pc:sldMk cId="460946559" sldId="270"/>
            <ac:spMk id="56" creationId="{D67957E4-F168-4C9F-98D0-2E1865C9A158}"/>
          </ac:spMkLst>
        </pc:spChg>
        <pc:spChg chg="add del">
          <ac:chgData name="Nathan  Robinson" userId="7f6867db-9528-497f-8d79-c3a51b4c4dae" providerId="ADAL" clId="{3124D52E-BC79-4B56-9A57-BFB79A05DA6B}" dt="2024-05-10T15:16:05.239" v="4811" actId="26606"/>
          <ac:spMkLst>
            <pc:docMk/>
            <pc:sldMk cId="460946559" sldId="270"/>
            <ac:spMk id="57" creationId="{3E83D9A9-D471-4D7B-B201-DE182EF2A804}"/>
          </ac:spMkLst>
        </pc:spChg>
        <pc:spChg chg="add">
          <ac:chgData name="Nathan  Robinson" userId="7f6867db-9528-497f-8d79-c3a51b4c4dae" providerId="ADAL" clId="{3124D52E-BC79-4B56-9A57-BFB79A05DA6B}" dt="2024-05-10T15:16:05.239" v="4811" actId="26606"/>
          <ac:spMkLst>
            <pc:docMk/>
            <pc:sldMk cId="460946559" sldId="270"/>
            <ac:spMk id="59" creationId="{6B0479F5-59EA-43F3-BAFC-2606376EB662}"/>
          </ac:spMkLst>
        </pc:spChg>
        <pc:spChg chg="add">
          <ac:chgData name="Nathan  Robinson" userId="7f6867db-9528-497f-8d79-c3a51b4c4dae" providerId="ADAL" clId="{3124D52E-BC79-4B56-9A57-BFB79A05DA6B}" dt="2024-05-10T15:16:05.239" v="4811" actId="26606"/>
          <ac:spMkLst>
            <pc:docMk/>
            <pc:sldMk cId="460946559" sldId="270"/>
            <ac:spMk id="60" creationId="{B2FBDB18-449B-4AC4-8813-45B35E1740DB}"/>
          </ac:spMkLst>
        </pc:spChg>
        <pc:spChg chg="add del">
          <ac:chgData name="Nathan  Robinson" userId="7f6867db-9528-497f-8d79-c3a51b4c4dae" providerId="ADAL" clId="{3124D52E-BC79-4B56-9A57-BFB79A05DA6B}" dt="2024-05-10T15:15:44.179" v="4810" actId="26606"/>
          <ac:spMkLst>
            <pc:docMk/>
            <pc:sldMk cId="460946559" sldId="270"/>
            <ac:spMk id="61" creationId="{43068FEF-7A38-3BEE-8E50-10DEC1E7940A}"/>
          </ac:spMkLst>
        </pc:spChg>
        <pc:spChg chg="add">
          <ac:chgData name="Nathan  Robinson" userId="7f6867db-9528-497f-8d79-c3a51b4c4dae" providerId="ADAL" clId="{3124D52E-BC79-4B56-9A57-BFB79A05DA6B}" dt="2024-05-10T15:16:05.239" v="4811" actId="26606"/>
          <ac:spMkLst>
            <pc:docMk/>
            <pc:sldMk cId="460946559" sldId="270"/>
            <ac:spMk id="62" creationId="{6BE5DED6-1669-479D-BEF4-66046883A9A9}"/>
          </ac:spMkLst>
        </pc:spChg>
        <pc:spChg chg="add del mod">
          <ac:chgData name="Nathan  Robinson" userId="7f6867db-9528-497f-8d79-c3a51b4c4dae" providerId="ADAL" clId="{3124D52E-BC79-4B56-9A57-BFB79A05DA6B}" dt="2024-05-10T15:17:52.196" v="4865" actId="14100"/>
          <ac:spMkLst>
            <pc:docMk/>
            <pc:sldMk cId="460946559" sldId="270"/>
            <ac:spMk id="63" creationId="{F9D01C1B-9AA9-A614-F4B4-CD67F05CCD39}"/>
          </ac:spMkLst>
        </pc:spChg>
        <pc:spChg chg="add del">
          <ac:chgData name="Nathan  Robinson" userId="7f6867db-9528-497f-8d79-c3a51b4c4dae" providerId="ADAL" clId="{3124D52E-BC79-4B56-9A57-BFB79A05DA6B}" dt="2024-05-10T15:15:44.179" v="4810" actId="26606"/>
          <ac:spMkLst>
            <pc:docMk/>
            <pc:sldMk cId="460946559" sldId="270"/>
            <ac:spMk id="64" creationId="{60DB02BD-FF61-4042-BC21-4EFF543EC0C3}"/>
          </ac:spMkLst>
        </pc:spChg>
        <pc:spChg chg="add">
          <ac:chgData name="Nathan  Robinson" userId="7f6867db-9528-497f-8d79-c3a51b4c4dae" providerId="ADAL" clId="{3124D52E-BC79-4B56-9A57-BFB79A05DA6B}" dt="2024-05-10T15:16:05.239" v="4811" actId="26606"/>
          <ac:spMkLst>
            <pc:docMk/>
            <pc:sldMk cId="460946559" sldId="270"/>
            <ac:spMk id="65" creationId="{08B47EB3-2327-4B83-885D-1A973B1035EC}"/>
          </ac:spMkLst>
        </pc:spChg>
        <pc:spChg chg="add del">
          <ac:chgData name="Nathan  Robinson" userId="7f6867db-9528-497f-8d79-c3a51b4c4dae" providerId="ADAL" clId="{3124D52E-BC79-4B56-9A57-BFB79A05DA6B}" dt="2024-05-10T15:15:44.179" v="4810" actId="26606"/>
          <ac:spMkLst>
            <pc:docMk/>
            <pc:sldMk cId="460946559" sldId="270"/>
            <ac:spMk id="66" creationId="{06EE00CB-BDE3-434E-81A3-3A5045FA67BE}"/>
          </ac:spMkLst>
        </pc:spChg>
        <pc:spChg chg="add del">
          <ac:chgData name="Nathan  Robinson" userId="7f6867db-9528-497f-8d79-c3a51b4c4dae" providerId="ADAL" clId="{3124D52E-BC79-4B56-9A57-BFB79A05DA6B}" dt="2024-05-10T15:15:44.179" v="4810" actId="26606"/>
          <ac:spMkLst>
            <pc:docMk/>
            <pc:sldMk cId="460946559" sldId="270"/>
            <ac:spMk id="68" creationId="{A5A46730-76F8-4230-A44E-BC7ED89623D0}"/>
          </ac:spMkLst>
        </pc:spChg>
        <pc:spChg chg="add del">
          <ac:chgData name="Nathan  Robinson" userId="7f6867db-9528-497f-8d79-c3a51b4c4dae" providerId="ADAL" clId="{3124D52E-BC79-4B56-9A57-BFB79A05DA6B}" dt="2024-05-10T15:15:44.179" v="4810" actId="26606"/>
          <ac:spMkLst>
            <pc:docMk/>
            <pc:sldMk cId="460946559" sldId="270"/>
            <ac:spMk id="70" creationId="{182681E8-C2DA-455B-A23E-04AC1EA4EADE}"/>
          </ac:spMkLst>
        </pc:spChg>
        <pc:spChg chg="add">
          <ac:chgData name="Nathan  Robinson" userId="7f6867db-9528-497f-8d79-c3a51b4c4dae" providerId="ADAL" clId="{3124D52E-BC79-4B56-9A57-BFB79A05DA6B}" dt="2024-05-10T15:16:05.239" v="4811" actId="26606"/>
          <ac:spMkLst>
            <pc:docMk/>
            <pc:sldMk cId="460946559" sldId="270"/>
            <ac:spMk id="72" creationId="{28F38302-0411-4C02-A968-5BE487CB52F8}"/>
          </ac:spMkLst>
        </pc:spChg>
        <pc:picChg chg="add mod ord">
          <ac:chgData name="Nathan  Robinson" userId="7f6867db-9528-497f-8d79-c3a51b4c4dae" providerId="ADAL" clId="{3124D52E-BC79-4B56-9A57-BFB79A05DA6B}" dt="2024-05-10T15:16:35.557" v="4816" actId="14100"/>
          <ac:picMkLst>
            <pc:docMk/>
            <pc:sldMk cId="460946559" sldId="270"/>
            <ac:picMk id="6" creationId="{970EE682-386A-C022-BE01-588864E63125}"/>
          </ac:picMkLst>
        </pc:picChg>
        <pc:picChg chg="add mod">
          <ac:chgData name="Nathan  Robinson" userId="7f6867db-9528-497f-8d79-c3a51b4c4dae" providerId="ADAL" clId="{3124D52E-BC79-4B56-9A57-BFB79A05DA6B}" dt="2024-05-10T15:16:39.945" v="4817" actId="14100"/>
          <ac:picMkLst>
            <pc:docMk/>
            <pc:sldMk cId="460946559" sldId="270"/>
            <ac:picMk id="8" creationId="{2C9A052D-4B0A-FECB-B0EA-FC7FDF121CBA}"/>
          </ac:picMkLst>
        </pc:picChg>
      </pc:sldChg>
      <pc:sldChg chg="modSp new mod modTransition">
        <pc:chgData name="Nathan  Robinson" userId="7f6867db-9528-497f-8d79-c3a51b4c4dae" providerId="ADAL" clId="{3124D52E-BC79-4B56-9A57-BFB79A05DA6B}" dt="2024-05-13T09:38:46.509" v="12482"/>
        <pc:sldMkLst>
          <pc:docMk/>
          <pc:sldMk cId="2110094047" sldId="271"/>
        </pc:sldMkLst>
        <pc:spChg chg="mod">
          <ac:chgData name="Nathan  Robinson" userId="7f6867db-9528-497f-8d79-c3a51b4c4dae" providerId="ADAL" clId="{3124D52E-BC79-4B56-9A57-BFB79A05DA6B}" dt="2024-05-13T08:11:08.409" v="12349" actId="207"/>
          <ac:spMkLst>
            <pc:docMk/>
            <pc:sldMk cId="2110094047" sldId="271"/>
            <ac:spMk id="2" creationId="{7EEF351B-C3AD-396C-A216-C46C5896CD08}"/>
          </ac:spMkLst>
        </pc:spChg>
        <pc:spChg chg="mod">
          <ac:chgData name="Nathan  Robinson" userId="7f6867db-9528-497f-8d79-c3a51b4c4dae" providerId="ADAL" clId="{3124D52E-BC79-4B56-9A57-BFB79A05DA6B}" dt="2024-05-10T15:37:05.424" v="5395" actId="20577"/>
          <ac:spMkLst>
            <pc:docMk/>
            <pc:sldMk cId="2110094047" sldId="271"/>
            <ac:spMk id="3" creationId="{AD8CD205-D4FB-8D4B-50F5-E651F52D97C8}"/>
          </ac:spMkLst>
        </pc:spChg>
      </pc:sldChg>
      <pc:sldChg chg="addSp modSp new mod modTransition">
        <pc:chgData name="Nathan  Robinson" userId="7f6867db-9528-497f-8d79-c3a51b4c4dae" providerId="ADAL" clId="{3124D52E-BC79-4B56-9A57-BFB79A05DA6B}" dt="2024-05-13T09:46:29.589" v="12483"/>
        <pc:sldMkLst>
          <pc:docMk/>
          <pc:sldMk cId="668196812" sldId="272"/>
        </pc:sldMkLst>
        <pc:spChg chg="mod">
          <ac:chgData name="Nathan  Robinson" userId="7f6867db-9528-497f-8d79-c3a51b4c4dae" providerId="ADAL" clId="{3124D52E-BC79-4B56-9A57-BFB79A05DA6B}" dt="2024-05-13T08:11:13.843" v="12350" actId="207"/>
          <ac:spMkLst>
            <pc:docMk/>
            <pc:sldMk cId="668196812" sldId="272"/>
            <ac:spMk id="2" creationId="{FA84CBD1-013A-C690-4E02-112613FEB85A}"/>
          </ac:spMkLst>
        </pc:spChg>
        <pc:spChg chg="mod">
          <ac:chgData name="Nathan  Robinson" userId="7f6867db-9528-497f-8d79-c3a51b4c4dae" providerId="ADAL" clId="{3124D52E-BC79-4B56-9A57-BFB79A05DA6B}" dt="2024-05-10T15:53:01.702" v="6190" actId="14100"/>
          <ac:spMkLst>
            <pc:docMk/>
            <pc:sldMk cId="668196812" sldId="272"/>
            <ac:spMk id="3" creationId="{93BE5EC3-07AE-C6DE-0F56-7D7E724F677C}"/>
          </ac:spMkLst>
        </pc:spChg>
        <pc:spChg chg="add mod">
          <ac:chgData name="Nathan  Robinson" userId="7f6867db-9528-497f-8d79-c3a51b4c4dae" providerId="ADAL" clId="{3124D52E-BC79-4B56-9A57-BFB79A05DA6B}" dt="2024-05-10T15:56:20.324" v="6381" actId="20577"/>
          <ac:spMkLst>
            <pc:docMk/>
            <pc:sldMk cId="668196812" sldId="272"/>
            <ac:spMk id="6" creationId="{268190FB-4B80-3EF2-3785-3C87B46ECCA6}"/>
          </ac:spMkLst>
        </pc:spChg>
        <pc:picChg chg="add mod modCrop">
          <ac:chgData name="Nathan  Robinson" userId="7f6867db-9528-497f-8d79-c3a51b4c4dae" providerId="ADAL" clId="{3124D52E-BC79-4B56-9A57-BFB79A05DA6B}" dt="2024-05-10T15:53:26.711" v="6192" actId="1076"/>
          <ac:picMkLst>
            <pc:docMk/>
            <pc:sldMk cId="668196812" sldId="272"/>
            <ac:picMk id="5" creationId="{ABA4E367-30C6-2447-32CC-B2AA30C30F59}"/>
          </ac:picMkLst>
        </pc:picChg>
      </pc:sldChg>
      <pc:sldChg chg="addSp modSp new mod modTransition">
        <pc:chgData name="Nathan  Robinson" userId="7f6867db-9528-497f-8d79-c3a51b4c4dae" providerId="ADAL" clId="{3124D52E-BC79-4B56-9A57-BFB79A05DA6B}" dt="2024-05-13T09:46:45.453" v="12484"/>
        <pc:sldMkLst>
          <pc:docMk/>
          <pc:sldMk cId="505282870" sldId="273"/>
        </pc:sldMkLst>
        <pc:spChg chg="mod">
          <ac:chgData name="Nathan  Robinson" userId="7f6867db-9528-497f-8d79-c3a51b4c4dae" providerId="ADAL" clId="{3124D52E-BC79-4B56-9A57-BFB79A05DA6B}" dt="2024-05-13T08:11:20.976" v="12352" actId="14100"/>
          <ac:spMkLst>
            <pc:docMk/>
            <pc:sldMk cId="505282870" sldId="273"/>
            <ac:spMk id="2" creationId="{7075EF46-FE2C-5AB2-4600-574F36B85D15}"/>
          </ac:spMkLst>
        </pc:spChg>
        <pc:spChg chg="mod">
          <ac:chgData name="Nathan  Robinson" userId="7f6867db-9528-497f-8d79-c3a51b4c4dae" providerId="ADAL" clId="{3124D52E-BC79-4B56-9A57-BFB79A05DA6B}" dt="2024-05-10T16:09:44.234" v="6988" actId="20577"/>
          <ac:spMkLst>
            <pc:docMk/>
            <pc:sldMk cId="505282870" sldId="273"/>
            <ac:spMk id="3" creationId="{0BB9840E-3E99-2AC0-44F8-2CB720C76E81}"/>
          </ac:spMkLst>
        </pc:spChg>
        <pc:picChg chg="add mod modCrop">
          <ac:chgData name="Nathan  Robinson" userId="7f6867db-9528-497f-8d79-c3a51b4c4dae" providerId="ADAL" clId="{3124D52E-BC79-4B56-9A57-BFB79A05DA6B}" dt="2024-05-10T16:09:27.395" v="6940" actId="1076"/>
          <ac:picMkLst>
            <pc:docMk/>
            <pc:sldMk cId="505282870" sldId="273"/>
            <ac:picMk id="5" creationId="{25953037-D6E5-8836-5C84-C642DB5EE240}"/>
          </ac:picMkLst>
        </pc:picChg>
      </pc:sldChg>
      <pc:sldChg chg="modSp new mod modTransition">
        <pc:chgData name="Nathan  Robinson" userId="7f6867db-9528-497f-8d79-c3a51b4c4dae" providerId="ADAL" clId="{3124D52E-BC79-4B56-9A57-BFB79A05DA6B}" dt="2024-05-13T09:46:53.444" v="12485"/>
        <pc:sldMkLst>
          <pc:docMk/>
          <pc:sldMk cId="1107261955" sldId="274"/>
        </pc:sldMkLst>
        <pc:spChg chg="mod">
          <ac:chgData name="Nathan  Robinson" userId="7f6867db-9528-497f-8d79-c3a51b4c4dae" providerId="ADAL" clId="{3124D52E-BC79-4B56-9A57-BFB79A05DA6B}" dt="2024-05-13T08:11:36.149" v="12353" actId="207"/>
          <ac:spMkLst>
            <pc:docMk/>
            <pc:sldMk cId="1107261955" sldId="274"/>
            <ac:spMk id="2" creationId="{EBA855FD-5D0C-A399-662F-71A6CB271EB0}"/>
          </ac:spMkLst>
        </pc:spChg>
      </pc:sldChg>
      <pc:sldChg chg="new del">
        <pc:chgData name="Nathan  Robinson" userId="7f6867db-9528-497f-8d79-c3a51b4c4dae" providerId="ADAL" clId="{3124D52E-BC79-4B56-9A57-BFB79A05DA6B}" dt="2024-05-10T16:11:00.652" v="6990" actId="680"/>
        <pc:sldMkLst>
          <pc:docMk/>
          <pc:sldMk cId="3675480276" sldId="274"/>
        </pc:sldMkLst>
      </pc:sldChg>
      <pc:sldChg chg="addSp delSp modSp new mod modTransition setBg">
        <pc:chgData name="Nathan  Robinson" userId="7f6867db-9528-497f-8d79-c3a51b4c4dae" providerId="ADAL" clId="{3124D52E-BC79-4B56-9A57-BFB79A05DA6B}" dt="2024-05-13T09:46:59.346" v="12486"/>
        <pc:sldMkLst>
          <pc:docMk/>
          <pc:sldMk cId="2923407312" sldId="275"/>
        </pc:sldMkLst>
        <pc:spChg chg="mod">
          <ac:chgData name="Nathan  Robinson" userId="7f6867db-9528-497f-8d79-c3a51b4c4dae" providerId="ADAL" clId="{3124D52E-BC79-4B56-9A57-BFB79A05DA6B}" dt="2024-05-13T08:11:43.025" v="12354" actId="207"/>
          <ac:spMkLst>
            <pc:docMk/>
            <pc:sldMk cId="2923407312" sldId="275"/>
            <ac:spMk id="2" creationId="{8061ECE6-FE44-F8CC-94F0-B1918F266614}"/>
          </ac:spMkLst>
        </pc:spChg>
        <pc:spChg chg="del">
          <ac:chgData name="Nathan  Robinson" userId="7f6867db-9528-497f-8d79-c3a51b4c4dae" providerId="ADAL" clId="{3124D52E-BC79-4B56-9A57-BFB79A05DA6B}" dt="2024-05-11T14:45:43.715" v="7025" actId="931"/>
          <ac:spMkLst>
            <pc:docMk/>
            <pc:sldMk cId="2923407312" sldId="275"/>
            <ac:spMk id="3" creationId="{CE7130DF-E022-61BF-B23C-B0560C553587}"/>
          </ac:spMkLst>
        </pc:spChg>
        <pc:spChg chg="add del">
          <ac:chgData name="Nathan  Robinson" userId="7f6867db-9528-497f-8d79-c3a51b4c4dae" providerId="ADAL" clId="{3124D52E-BC79-4B56-9A57-BFB79A05DA6B}" dt="2024-05-11T14:46:02.681" v="7029" actId="26606"/>
          <ac:spMkLst>
            <pc:docMk/>
            <pc:sldMk cId="2923407312" sldId="275"/>
            <ac:spMk id="9" creationId="{40AD7B1E-C27B-522E-7869-F5CB539307A7}"/>
          </ac:spMkLst>
        </pc:spChg>
        <pc:spChg chg="add">
          <ac:chgData name="Nathan  Robinson" userId="7f6867db-9528-497f-8d79-c3a51b4c4dae" providerId="ADAL" clId="{3124D52E-BC79-4B56-9A57-BFB79A05DA6B}" dt="2024-05-11T14:46:02.701" v="7030" actId="26606"/>
          <ac:spMkLst>
            <pc:docMk/>
            <pc:sldMk cId="2923407312" sldId="275"/>
            <ac:spMk id="10" creationId="{9B37791B-B040-4694-BFDC-8DD132D86E8E}"/>
          </ac:spMkLst>
        </pc:spChg>
        <pc:spChg chg="add del">
          <ac:chgData name="Nathan  Robinson" userId="7f6867db-9528-497f-8d79-c3a51b4c4dae" providerId="ADAL" clId="{3124D52E-BC79-4B56-9A57-BFB79A05DA6B}" dt="2024-05-11T14:46:02.681" v="7029" actId="26606"/>
          <ac:spMkLst>
            <pc:docMk/>
            <pc:sldMk cId="2923407312" sldId="275"/>
            <ac:spMk id="12" creationId="{B95B9BA8-1D69-4796-85F5-B6D0BD52354B}"/>
          </ac:spMkLst>
        </pc:spChg>
        <pc:grpChg chg="add">
          <ac:chgData name="Nathan  Robinson" userId="7f6867db-9528-497f-8d79-c3a51b4c4dae" providerId="ADAL" clId="{3124D52E-BC79-4B56-9A57-BFB79A05DA6B}" dt="2024-05-11T14:46:02.701" v="7030" actId="26606"/>
          <ac:grpSpMkLst>
            <pc:docMk/>
            <pc:sldMk cId="2923407312" sldId="275"/>
            <ac:grpSpMk id="15" creationId="{564DEED3-BC52-4F15-8426-D33275CB0111}"/>
          </ac:grpSpMkLst>
        </pc:grpChg>
        <pc:picChg chg="add mod">
          <ac:chgData name="Nathan  Robinson" userId="7f6867db-9528-497f-8d79-c3a51b4c4dae" providerId="ADAL" clId="{3124D52E-BC79-4B56-9A57-BFB79A05DA6B}" dt="2024-05-11T14:46:02.701" v="7030" actId="26606"/>
          <ac:picMkLst>
            <pc:docMk/>
            <pc:sldMk cId="2923407312" sldId="275"/>
            <ac:picMk id="5" creationId="{11FBAB42-3893-CDCB-45C5-B9DA7B91033A}"/>
          </ac:picMkLst>
        </pc:picChg>
      </pc:sldChg>
      <pc:sldChg chg="modSp new mod modTransition">
        <pc:chgData name="Nathan  Robinson" userId="7f6867db-9528-497f-8d79-c3a51b4c4dae" providerId="ADAL" clId="{3124D52E-BC79-4B56-9A57-BFB79A05DA6B}" dt="2024-05-13T09:47:11.369" v="12493"/>
        <pc:sldMkLst>
          <pc:docMk/>
          <pc:sldMk cId="2540243627" sldId="276"/>
        </pc:sldMkLst>
        <pc:spChg chg="mod">
          <ac:chgData name="Nathan  Robinson" userId="7f6867db-9528-497f-8d79-c3a51b4c4dae" providerId="ADAL" clId="{3124D52E-BC79-4B56-9A57-BFB79A05DA6B}" dt="2024-05-13T08:11:49.370" v="12355" actId="207"/>
          <ac:spMkLst>
            <pc:docMk/>
            <pc:sldMk cId="2540243627" sldId="276"/>
            <ac:spMk id="2" creationId="{19FE34FB-8756-18FF-C679-F320580EA35F}"/>
          </ac:spMkLst>
        </pc:spChg>
        <pc:spChg chg="mod">
          <ac:chgData name="Nathan  Robinson" userId="7f6867db-9528-497f-8d79-c3a51b4c4dae" providerId="ADAL" clId="{3124D52E-BC79-4B56-9A57-BFB79A05DA6B}" dt="2024-05-11T15:39:41.134" v="7872" actId="313"/>
          <ac:spMkLst>
            <pc:docMk/>
            <pc:sldMk cId="2540243627" sldId="276"/>
            <ac:spMk id="3" creationId="{C1FBA65D-DEF5-3DAC-0B11-9B79AAECAEAB}"/>
          </ac:spMkLst>
        </pc:spChg>
      </pc:sldChg>
      <pc:sldChg chg="addSp delSp modSp new mod modTransition">
        <pc:chgData name="Nathan  Robinson" userId="7f6867db-9528-497f-8d79-c3a51b4c4dae" providerId="ADAL" clId="{3124D52E-BC79-4B56-9A57-BFB79A05DA6B}" dt="2024-05-13T09:47:20.450" v="12494"/>
        <pc:sldMkLst>
          <pc:docMk/>
          <pc:sldMk cId="2254378965" sldId="277"/>
        </pc:sldMkLst>
        <pc:spChg chg="mod">
          <ac:chgData name="Nathan  Robinson" userId="7f6867db-9528-497f-8d79-c3a51b4c4dae" providerId="ADAL" clId="{3124D52E-BC79-4B56-9A57-BFB79A05DA6B}" dt="2024-05-13T08:11:54.500" v="12356" actId="207"/>
          <ac:spMkLst>
            <pc:docMk/>
            <pc:sldMk cId="2254378965" sldId="277"/>
            <ac:spMk id="2" creationId="{19687B84-BDCA-8D65-0234-8B9914D37019}"/>
          </ac:spMkLst>
        </pc:spChg>
        <pc:spChg chg="del">
          <ac:chgData name="Nathan  Robinson" userId="7f6867db-9528-497f-8d79-c3a51b4c4dae" providerId="ADAL" clId="{3124D52E-BC79-4B56-9A57-BFB79A05DA6B}" dt="2024-05-11T16:48:06.531" v="7874" actId="22"/>
          <ac:spMkLst>
            <pc:docMk/>
            <pc:sldMk cId="2254378965" sldId="277"/>
            <ac:spMk id="3" creationId="{1E26AC83-2EB2-243A-DAF7-5A56250373F2}"/>
          </ac:spMkLst>
        </pc:spChg>
        <pc:spChg chg="mod">
          <ac:chgData name="Nathan  Robinson" userId="7f6867db-9528-497f-8d79-c3a51b4c4dae" providerId="ADAL" clId="{3124D52E-BC79-4B56-9A57-BFB79A05DA6B}" dt="2024-05-11T16:56:09.013" v="8815" actId="14100"/>
          <ac:spMkLst>
            <pc:docMk/>
            <pc:sldMk cId="2254378965" sldId="277"/>
            <ac:spMk id="4" creationId="{5C1A87F4-49F1-E611-B9FE-03549E5125A0}"/>
          </ac:spMkLst>
        </pc:spChg>
        <pc:picChg chg="add mod ord">
          <ac:chgData name="Nathan  Robinson" userId="7f6867db-9528-497f-8d79-c3a51b4c4dae" providerId="ADAL" clId="{3124D52E-BC79-4B56-9A57-BFB79A05DA6B}" dt="2024-05-11T16:56:16.614" v="8817" actId="14100"/>
          <ac:picMkLst>
            <pc:docMk/>
            <pc:sldMk cId="2254378965" sldId="277"/>
            <ac:picMk id="6" creationId="{C2C49D1C-F1F2-DB74-91DF-14E5D9E2CDE1}"/>
          </ac:picMkLst>
        </pc:picChg>
      </pc:sldChg>
      <pc:sldChg chg="addSp delSp modSp new mod modTransition">
        <pc:chgData name="Nathan  Robinson" userId="7f6867db-9528-497f-8d79-c3a51b4c4dae" providerId="ADAL" clId="{3124D52E-BC79-4B56-9A57-BFB79A05DA6B}" dt="2024-05-13T09:47:25.228" v="12495"/>
        <pc:sldMkLst>
          <pc:docMk/>
          <pc:sldMk cId="4030425806" sldId="278"/>
        </pc:sldMkLst>
        <pc:spChg chg="mod">
          <ac:chgData name="Nathan  Robinson" userId="7f6867db-9528-497f-8d79-c3a51b4c4dae" providerId="ADAL" clId="{3124D52E-BC79-4B56-9A57-BFB79A05DA6B}" dt="2024-05-13T08:12:16.035" v="12358" actId="14100"/>
          <ac:spMkLst>
            <pc:docMk/>
            <pc:sldMk cId="4030425806" sldId="278"/>
            <ac:spMk id="2" creationId="{FBDF8D12-9E34-EAFA-BE1D-2F638F293F29}"/>
          </ac:spMkLst>
        </pc:spChg>
        <pc:spChg chg="mod">
          <ac:chgData name="Nathan  Robinson" userId="7f6867db-9528-497f-8d79-c3a51b4c4dae" providerId="ADAL" clId="{3124D52E-BC79-4B56-9A57-BFB79A05DA6B}" dt="2024-05-11T20:00:12.343" v="9177" actId="20577"/>
          <ac:spMkLst>
            <pc:docMk/>
            <pc:sldMk cId="4030425806" sldId="278"/>
            <ac:spMk id="3" creationId="{6F6240AC-43B5-EA4A-8910-9EEBCFDE1E16}"/>
          </ac:spMkLst>
        </pc:spChg>
        <pc:spChg chg="del mod">
          <ac:chgData name="Nathan  Robinson" userId="7f6867db-9528-497f-8d79-c3a51b4c4dae" providerId="ADAL" clId="{3124D52E-BC79-4B56-9A57-BFB79A05DA6B}" dt="2024-05-11T17:00:50.113" v="9069" actId="22"/>
          <ac:spMkLst>
            <pc:docMk/>
            <pc:sldMk cId="4030425806" sldId="278"/>
            <ac:spMk id="4" creationId="{CB29707F-FDD4-D390-5139-3C1018940BC0}"/>
          </ac:spMkLst>
        </pc:spChg>
        <pc:spChg chg="add mod">
          <ac:chgData name="Nathan  Robinson" userId="7f6867db-9528-497f-8d79-c3a51b4c4dae" providerId="ADAL" clId="{3124D52E-BC79-4B56-9A57-BFB79A05DA6B}" dt="2024-05-11T19:45:33.607" v="9117" actId="20577"/>
          <ac:spMkLst>
            <pc:docMk/>
            <pc:sldMk cId="4030425806" sldId="278"/>
            <ac:spMk id="7" creationId="{B1530ECF-C6DB-7E97-77B5-6D3980CEC67D}"/>
          </ac:spMkLst>
        </pc:spChg>
        <pc:spChg chg="add mod">
          <ac:chgData name="Nathan  Robinson" userId="7f6867db-9528-497f-8d79-c3a51b4c4dae" providerId="ADAL" clId="{3124D52E-BC79-4B56-9A57-BFB79A05DA6B}" dt="2024-05-11T20:02:22.008" v="9366" actId="20577"/>
          <ac:spMkLst>
            <pc:docMk/>
            <pc:sldMk cId="4030425806" sldId="278"/>
            <ac:spMk id="10" creationId="{C0DCE19E-E5BC-1DA1-3F96-6BEF1A879FEA}"/>
          </ac:spMkLst>
        </pc:spChg>
        <pc:picChg chg="add mod ord modCrop">
          <ac:chgData name="Nathan  Robinson" userId="7f6867db-9528-497f-8d79-c3a51b4c4dae" providerId="ADAL" clId="{3124D52E-BC79-4B56-9A57-BFB79A05DA6B}" dt="2024-05-11T19:45:05.263" v="9087" actId="14100"/>
          <ac:picMkLst>
            <pc:docMk/>
            <pc:sldMk cId="4030425806" sldId="278"/>
            <ac:picMk id="6" creationId="{367EC4C8-5709-7EE2-B332-520A4BC79EE9}"/>
          </ac:picMkLst>
        </pc:picChg>
        <pc:picChg chg="add mod">
          <ac:chgData name="Nathan  Robinson" userId="7f6867db-9528-497f-8d79-c3a51b4c4dae" providerId="ADAL" clId="{3124D52E-BC79-4B56-9A57-BFB79A05DA6B}" dt="2024-05-11T19:59:02.476" v="9127" actId="14100"/>
          <ac:picMkLst>
            <pc:docMk/>
            <pc:sldMk cId="4030425806" sldId="278"/>
            <ac:picMk id="9" creationId="{DFBB66A3-502F-3177-E147-FC4A66C20445}"/>
          </ac:picMkLst>
        </pc:picChg>
      </pc:sldChg>
      <pc:sldChg chg="modSp new del mod">
        <pc:chgData name="Nathan  Robinson" userId="7f6867db-9528-497f-8d79-c3a51b4c4dae" providerId="ADAL" clId="{3124D52E-BC79-4B56-9A57-BFB79A05DA6B}" dt="2024-05-11T16:56:46.284" v="8821" actId="680"/>
        <pc:sldMkLst>
          <pc:docMk/>
          <pc:sldMk cId="4115813238" sldId="278"/>
        </pc:sldMkLst>
        <pc:spChg chg="mod">
          <ac:chgData name="Nathan  Robinson" userId="7f6867db-9528-497f-8d79-c3a51b4c4dae" providerId="ADAL" clId="{3124D52E-BC79-4B56-9A57-BFB79A05DA6B}" dt="2024-05-11T16:56:45.243" v="8820" actId="122"/>
          <ac:spMkLst>
            <pc:docMk/>
            <pc:sldMk cId="4115813238" sldId="278"/>
            <ac:spMk id="2" creationId="{2451261D-2B6A-7A8A-A3EA-8B64EC26172E}"/>
          </ac:spMkLst>
        </pc:spChg>
      </pc:sldChg>
      <pc:sldChg chg="modSp new mod modTransition">
        <pc:chgData name="Nathan  Robinson" userId="7f6867db-9528-497f-8d79-c3a51b4c4dae" providerId="ADAL" clId="{3124D52E-BC79-4B56-9A57-BFB79A05DA6B}" dt="2024-05-13T09:47:32.945" v="12496"/>
        <pc:sldMkLst>
          <pc:docMk/>
          <pc:sldMk cId="3835754748" sldId="279"/>
        </pc:sldMkLst>
        <pc:spChg chg="mod">
          <ac:chgData name="Nathan  Robinson" userId="7f6867db-9528-497f-8d79-c3a51b4c4dae" providerId="ADAL" clId="{3124D52E-BC79-4B56-9A57-BFB79A05DA6B}" dt="2024-05-13T08:12:26.376" v="12359" actId="207"/>
          <ac:spMkLst>
            <pc:docMk/>
            <pc:sldMk cId="3835754748" sldId="279"/>
            <ac:spMk id="2" creationId="{8AE47CA6-9065-A0D9-F2A7-CDC49FF8FA83}"/>
          </ac:spMkLst>
        </pc:spChg>
        <pc:spChg chg="mod">
          <ac:chgData name="Nathan  Robinson" userId="7f6867db-9528-497f-8d79-c3a51b4c4dae" providerId="ADAL" clId="{3124D52E-BC79-4B56-9A57-BFB79A05DA6B}" dt="2024-05-11T20:27:06.780" v="10566" actId="20577"/>
          <ac:spMkLst>
            <pc:docMk/>
            <pc:sldMk cId="3835754748" sldId="279"/>
            <ac:spMk id="3" creationId="{0A208EBF-EFB4-F6B0-B46F-9913C32F30A5}"/>
          </ac:spMkLst>
        </pc:spChg>
      </pc:sldChg>
      <pc:sldChg chg="addSp modSp new mod modTransition">
        <pc:chgData name="Nathan  Robinson" userId="7f6867db-9528-497f-8d79-c3a51b4c4dae" providerId="ADAL" clId="{3124D52E-BC79-4B56-9A57-BFB79A05DA6B}" dt="2024-05-13T09:47:37.765" v="12497"/>
        <pc:sldMkLst>
          <pc:docMk/>
          <pc:sldMk cId="1654043398" sldId="280"/>
        </pc:sldMkLst>
        <pc:spChg chg="mod">
          <ac:chgData name="Nathan  Robinson" userId="7f6867db-9528-497f-8d79-c3a51b4c4dae" providerId="ADAL" clId="{3124D52E-BC79-4B56-9A57-BFB79A05DA6B}" dt="2024-05-13T08:12:38.456" v="12361" actId="207"/>
          <ac:spMkLst>
            <pc:docMk/>
            <pc:sldMk cId="1654043398" sldId="280"/>
            <ac:spMk id="2" creationId="{D47CBCC6-64E6-013E-702A-3F63EB933FEB}"/>
          </ac:spMkLst>
        </pc:spChg>
        <pc:spChg chg="mod">
          <ac:chgData name="Nathan  Robinson" userId="7f6867db-9528-497f-8d79-c3a51b4c4dae" providerId="ADAL" clId="{3124D52E-BC79-4B56-9A57-BFB79A05DA6B}" dt="2024-05-11T20:54:04.148" v="11815" actId="20577"/>
          <ac:spMkLst>
            <pc:docMk/>
            <pc:sldMk cId="1654043398" sldId="280"/>
            <ac:spMk id="3" creationId="{A5214833-92F6-9406-C6C0-E4912028C58B}"/>
          </ac:spMkLst>
        </pc:spChg>
        <pc:picChg chg="add mod">
          <ac:chgData name="Nathan  Robinson" userId="7f6867db-9528-497f-8d79-c3a51b4c4dae" providerId="ADAL" clId="{3124D52E-BC79-4B56-9A57-BFB79A05DA6B}" dt="2024-05-11T20:29:09.849" v="10591" actId="14100"/>
          <ac:picMkLst>
            <pc:docMk/>
            <pc:sldMk cId="1654043398" sldId="280"/>
            <ac:picMk id="5" creationId="{4B78C398-CCAD-3033-64C6-7757064441F9}"/>
          </ac:picMkLst>
        </pc:picChg>
      </pc:sldChg>
      <pc:sldMasterChg chg="add del addSldLayout delSldLayout">
        <pc:chgData name="Nathan  Robinson" userId="7f6867db-9528-497f-8d79-c3a51b4c4dae" providerId="ADAL" clId="{3124D52E-BC79-4B56-9A57-BFB79A05DA6B}" dt="2024-04-29T07:56:50.554" v="23" actId="26606"/>
        <pc:sldMasterMkLst>
          <pc:docMk/>
          <pc:sldMasterMk cId="1923555005" sldId="2147483648"/>
        </pc:sldMasterMkLst>
        <pc:sldLayoutChg chg="add del">
          <pc:chgData name="Nathan  Robinson" userId="7f6867db-9528-497f-8d79-c3a51b4c4dae" providerId="ADAL" clId="{3124D52E-BC79-4B56-9A57-BFB79A05DA6B}" dt="2024-04-29T07:56:50.554" v="23" actId="26606"/>
          <pc:sldLayoutMkLst>
            <pc:docMk/>
            <pc:sldMasterMk cId="1923555005" sldId="2147483648"/>
            <pc:sldLayoutMk cId="3687999930" sldId="2147483649"/>
          </pc:sldLayoutMkLst>
        </pc:sldLayoutChg>
        <pc:sldLayoutChg chg="add del">
          <pc:chgData name="Nathan  Robinson" userId="7f6867db-9528-497f-8d79-c3a51b4c4dae" providerId="ADAL" clId="{3124D52E-BC79-4B56-9A57-BFB79A05DA6B}" dt="2024-04-29T07:56:50.554" v="23" actId="26606"/>
          <pc:sldLayoutMkLst>
            <pc:docMk/>
            <pc:sldMasterMk cId="1923555005" sldId="2147483648"/>
            <pc:sldLayoutMk cId="3173456360" sldId="2147483650"/>
          </pc:sldLayoutMkLst>
        </pc:sldLayoutChg>
        <pc:sldLayoutChg chg="add del">
          <pc:chgData name="Nathan  Robinson" userId="7f6867db-9528-497f-8d79-c3a51b4c4dae" providerId="ADAL" clId="{3124D52E-BC79-4B56-9A57-BFB79A05DA6B}" dt="2024-04-29T07:56:50.554" v="23" actId="26606"/>
          <pc:sldLayoutMkLst>
            <pc:docMk/>
            <pc:sldMasterMk cId="1923555005" sldId="2147483648"/>
            <pc:sldLayoutMk cId="4182767066" sldId="2147483651"/>
          </pc:sldLayoutMkLst>
        </pc:sldLayoutChg>
        <pc:sldLayoutChg chg="add del">
          <pc:chgData name="Nathan  Robinson" userId="7f6867db-9528-497f-8d79-c3a51b4c4dae" providerId="ADAL" clId="{3124D52E-BC79-4B56-9A57-BFB79A05DA6B}" dt="2024-04-29T07:56:50.554" v="23" actId="26606"/>
          <pc:sldLayoutMkLst>
            <pc:docMk/>
            <pc:sldMasterMk cId="1923555005" sldId="2147483648"/>
            <pc:sldLayoutMk cId="449164333" sldId="2147483652"/>
          </pc:sldLayoutMkLst>
        </pc:sldLayoutChg>
        <pc:sldLayoutChg chg="add del">
          <pc:chgData name="Nathan  Robinson" userId="7f6867db-9528-497f-8d79-c3a51b4c4dae" providerId="ADAL" clId="{3124D52E-BC79-4B56-9A57-BFB79A05DA6B}" dt="2024-04-29T07:56:50.554" v="23" actId="26606"/>
          <pc:sldLayoutMkLst>
            <pc:docMk/>
            <pc:sldMasterMk cId="1923555005" sldId="2147483648"/>
            <pc:sldLayoutMk cId="2338007147" sldId="2147483653"/>
          </pc:sldLayoutMkLst>
        </pc:sldLayoutChg>
        <pc:sldLayoutChg chg="add del">
          <pc:chgData name="Nathan  Robinson" userId="7f6867db-9528-497f-8d79-c3a51b4c4dae" providerId="ADAL" clId="{3124D52E-BC79-4B56-9A57-BFB79A05DA6B}" dt="2024-04-29T07:56:50.554" v="23" actId="26606"/>
          <pc:sldLayoutMkLst>
            <pc:docMk/>
            <pc:sldMasterMk cId="1923555005" sldId="2147483648"/>
            <pc:sldLayoutMk cId="1967549643" sldId="2147483654"/>
          </pc:sldLayoutMkLst>
        </pc:sldLayoutChg>
        <pc:sldLayoutChg chg="add del">
          <pc:chgData name="Nathan  Robinson" userId="7f6867db-9528-497f-8d79-c3a51b4c4dae" providerId="ADAL" clId="{3124D52E-BC79-4B56-9A57-BFB79A05DA6B}" dt="2024-04-29T07:56:50.554" v="23" actId="26606"/>
          <pc:sldLayoutMkLst>
            <pc:docMk/>
            <pc:sldMasterMk cId="1923555005" sldId="2147483648"/>
            <pc:sldLayoutMk cId="2711626287" sldId="2147483655"/>
          </pc:sldLayoutMkLst>
        </pc:sldLayoutChg>
        <pc:sldLayoutChg chg="add del">
          <pc:chgData name="Nathan  Robinson" userId="7f6867db-9528-497f-8d79-c3a51b4c4dae" providerId="ADAL" clId="{3124D52E-BC79-4B56-9A57-BFB79A05DA6B}" dt="2024-04-29T07:56:50.554" v="23" actId="26606"/>
          <pc:sldLayoutMkLst>
            <pc:docMk/>
            <pc:sldMasterMk cId="1923555005" sldId="2147483648"/>
            <pc:sldLayoutMk cId="3601005268" sldId="2147483656"/>
          </pc:sldLayoutMkLst>
        </pc:sldLayoutChg>
        <pc:sldLayoutChg chg="add del">
          <pc:chgData name="Nathan  Robinson" userId="7f6867db-9528-497f-8d79-c3a51b4c4dae" providerId="ADAL" clId="{3124D52E-BC79-4B56-9A57-BFB79A05DA6B}" dt="2024-04-29T07:56:50.554" v="23" actId="26606"/>
          <pc:sldLayoutMkLst>
            <pc:docMk/>
            <pc:sldMasterMk cId="1923555005" sldId="2147483648"/>
            <pc:sldLayoutMk cId="2903629102" sldId="2147483657"/>
          </pc:sldLayoutMkLst>
        </pc:sldLayoutChg>
        <pc:sldLayoutChg chg="add del">
          <pc:chgData name="Nathan  Robinson" userId="7f6867db-9528-497f-8d79-c3a51b4c4dae" providerId="ADAL" clId="{3124D52E-BC79-4B56-9A57-BFB79A05DA6B}" dt="2024-04-29T07:56:50.554" v="23" actId="26606"/>
          <pc:sldLayoutMkLst>
            <pc:docMk/>
            <pc:sldMasterMk cId="1923555005" sldId="2147483648"/>
            <pc:sldLayoutMk cId="1422317449" sldId="2147483658"/>
          </pc:sldLayoutMkLst>
        </pc:sldLayoutChg>
        <pc:sldLayoutChg chg="add del">
          <pc:chgData name="Nathan  Robinson" userId="7f6867db-9528-497f-8d79-c3a51b4c4dae" providerId="ADAL" clId="{3124D52E-BC79-4B56-9A57-BFB79A05DA6B}" dt="2024-04-29T07:56:50.554" v="23" actId="26606"/>
          <pc:sldLayoutMkLst>
            <pc:docMk/>
            <pc:sldMasterMk cId="1923555005" sldId="2147483648"/>
            <pc:sldLayoutMk cId="2194588604" sldId="2147483659"/>
          </pc:sldLayoutMkLst>
        </pc:sldLayoutChg>
      </pc:sldMasterChg>
      <pc:sldMasterChg chg="add del addSldLayout delSldLayout">
        <pc:chgData name="Nathan  Robinson" userId="7f6867db-9528-497f-8d79-c3a51b4c4dae" providerId="ADAL" clId="{3124D52E-BC79-4B56-9A57-BFB79A05DA6B}" dt="2024-04-29T07:56:50.554" v="23" actId="26606"/>
        <pc:sldMasterMkLst>
          <pc:docMk/>
          <pc:sldMasterMk cId="581281107" sldId="2147483725"/>
        </pc:sldMasterMkLst>
        <pc:sldLayoutChg chg="add del">
          <pc:chgData name="Nathan  Robinson" userId="7f6867db-9528-497f-8d79-c3a51b4c4dae" providerId="ADAL" clId="{3124D52E-BC79-4B56-9A57-BFB79A05DA6B}" dt="2024-04-29T07:56:50.554" v="23" actId="26606"/>
          <pc:sldLayoutMkLst>
            <pc:docMk/>
            <pc:sldMasterMk cId="581281107" sldId="2147483725"/>
            <pc:sldLayoutMk cId="1939246080" sldId="2147483714"/>
          </pc:sldLayoutMkLst>
        </pc:sldLayoutChg>
        <pc:sldLayoutChg chg="add del">
          <pc:chgData name="Nathan  Robinson" userId="7f6867db-9528-497f-8d79-c3a51b4c4dae" providerId="ADAL" clId="{3124D52E-BC79-4B56-9A57-BFB79A05DA6B}" dt="2024-04-29T07:56:50.554" v="23" actId="26606"/>
          <pc:sldLayoutMkLst>
            <pc:docMk/>
            <pc:sldMasterMk cId="581281107" sldId="2147483725"/>
            <pc:sldLayoutMk cId="3360662258" sldId="2147483715"/>
          </pc:sldLayoutMkLst>
        </pc:sldLayoutChg>
        <pc:sldLayoutChg chg="add del">
          <pc:chgData name="Nathan  Robinson" userId="7f6867db-9528-497f-8d79-c3a51b4c4dae" providerId="ADAL" clId="{3124D52E-BC79-4B56-9A57-BFB79A05DA6B}" dt="2024-04-29T07:56:50.554" v="23" actId="26606"/>
          <pc:sldLayoutMkLst>
            <pc:docMk/>
            <pc:sldMasterMk cId="581281107" sldId="2147483725"/>
            <pc:sldLayoutMk cId="1572262280" sldId="2147483716"/>
          </pc:sldLayoutMkLst>
        </pc:sldLayoutChg>
        <pc:sldLayoutChg chg="add del">
          <pc:chgData name="Nathan  Robinson" userId="7f6867db-9528-497f-8d79-c3a51b4c4dae" providerId="ADAL" clId="{3124D52E-BC79-4B56-9A57-BFB79A05DA6B}" dt="2024-04-29T07:56:50.554" v="23" actId="26606"/>
          <pc:sldLayoutMkLst>
            <pc:docMk/>
            <pc:sldMasterMk cId="581281107" sldId="2147483725"/>
            <pc:sldLayoutMk cId="216732642" sldId="2147483717"/>
          </pc:sldLayoutMkLst>
        </pc:sldLayoutChg>
        <pc:sldLayoutChg chg="add del">
          <pc:chgData name="Nathan  Robinson" userId="7f6867db-9528-497f-8d79-c3a51b4c4dae" providerId="ADAL" clId="{3124D52E-BC79-4B56-9A57-BFB79A05DA6B}" dt="2024-04-29T07:56:50.554" v="23" actId="26606"/>
          <pc:sldLayoutMkLst>
            <pc:docMk/>
            <pc:sldMasterMk cId="581281107" sldId="2147483725"/>
            <pc:sldLayoutMk cId="960081819" sldId="2147483718"/>
          </pc:sldLayoutMkLst>
        </pc:sldLayoutChg>
        <pc:sldLayoutChg chg="add del">
          <pc:chgData name="Nathan  Robinson" userId="7f6867db-9528-497f-8d79-c3a51b4c4dae" providerId="ADAL" clId="{3124D52E-BC79-4B56-9A57-BFB79A05DA6B}" dt="2024-04-29T07:56:50.554" v="23" actId="26606"/>
          <pc:sldLayoutMkLst>
            <pc:docMk/>
            <pc:sldMasterMk cId="581281107" sldId="2147483725"/>
            <pc:sldLayoutMk cId="2200734642" sldId="2147483719"/>
          </pc:sldLayoutMkLst>
        </pc:sldLayoutChg>
        <pc:sldLayoutChg chg="add del">
          <pc:chgData name="Nathan  Robinson" userId="7f6867db-9528-497f-8d79-c3a51b4c4dae" providerId="ADAL" clId="{3124D52E-BC79-4B56-9A57-BFB79A05DA6B}" dt="2024-04-29T07:56:50.554" v="23" actId="26606"/>
          <pc:sldLayoutMkLst>
            <pc:docMk/>
            <pc:sldMasterMk cId="581281107" sldId="2147483725"/>
            <pc:sldLayoutMk cId="2752234906" sldId="2147483720"/>
          </pc:sldLayoutMkLst>
        </pc:sldLayoutChg>
        <pc:sldLayoutChg chg="add del">
          <pc:chgData name="Nathan  Robinson" userId="7f6867db-9528-497f-8d79-c3a51b4c4dae" providerId="ADAL" clId="{3124D52E-BC79-4B56-9A57-BFB79A05DA6B}" dt="2024-04-29T07:56:50.554" v="23" actId="26606"/>
          <pc:sldLayoutMkLst>
            <pc:docMk/>
            <pc:sldMasterMk cId="581281107" sldId="2147483725"/>
            <pc:sldLayoutMk cId="3636245980" sldId="2147483721"/>
          </pc:sldLayoutMkLst>
        </pc:sldLayoutChg>
        <pc:sldLayoutChg chg="add del">
          <pc:chgData name="Nathan  Robinson" userId="7f6867db-9528-497f-8d79-c3a51b4c4dae" providerId="ADAL" clId="{3124D52E-BC79-4B56-9A57-BFB79A05DA6B}" dt="2024-04-29T07:56:50.554" v="23" actId="26606"/>
          <pc:sldLayoutMkLst>
            <pc:docMk/>
            <pc:sldMasterMk cId="581281107" sldId="2147483725"/>
            <pc:sldLayoutMk cId="3134386008" sldId="2147483722"/>
          </pc:sldLayoutMkLst>
        </pc:sldLayoutChg>
        <pc:sldLayoutChg chg="add del">
          <pc:chgData name="Nathan  Robinson" userId="7f6867db-9528-497f-8d79-c3a51b4c4dae" providerId="ADAL" clId="{3124D52E-BC79-4B56-9A57-BFB79A05DA6B}" dt="2024-04-29T07:56:50.554" v="23" actId="26606"/>
          <pc:sldLayoutMkLst>
            <pc:docMk/>
            <pc:sldMasterMk cId="581281107" sldId="2147483725"/>
            <pc:sldLayoutMk cId="3901702155" sldId="2147483723"/>
          </pc:sldLayoutMkLst>
        </pc:sldLayoutChg>
        <pc:sldLayoutChg chg="add del">
          <pc:chgData name="Nathan  Robinson" userId="7f6867db-9528-497f-8d79-c3a51b4c4dae" providerId="ADAL" clId="{3124D52E-BC79-4B56-9A57-BFB79A05DA6B}" dt="2024-04-29T07:56:50.554" v="23" actId="26606"/>
          <pc:sldLayoutMkLst>
            <pc:docMk/>
            <pc:sldMasterMk cId="581281107" sldId="2147483725"/>
            <pc:sldLayoutMk cId="1418715684" sldId="2147483724"/>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C81A0-FB7A-4357-8B37-1EC930D1E098}"/>
              </a:ext>
            </a:extLst>
          </p:cNvPr>
          <p:cNvSpPr>
            <a:spLocks noGrp="1"/>
          </p:cNvSpPr>
          <p:nvPr>
            <p:ph type="ctrTitle"/>
          </p:nvPr>
        </p:nvSpPr>
        <p:spPr>
          <a:xfrm>
            <a:off x="762000" y="1523999"/>
            <a:ext cx="10668000" cy="1985963"/>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D3C075C-7238-4F43-87E7-63A35BE6900C}"/>
              </a:ext>
            </a:extLst>
          </p:cNvPr>
          <p:cNvSpPr>
            <a:spLocks noGrp="1"/>
          </p:cNvSpPr>
          <p:nvPr>
            <p:ph type="subTitle" idx="1"/>
          </p:nvPr>
        </p:nvSpPr>
        <p:spPr>
          <a:xfrm>
            <a:off x="762000" y="3809999"/>
            <a:ext cx="10667998" cy="19859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AB67EEB-ABA8-4DA9-803B-0C6CD8A1284C}"/>
              </a:ext>
            </a:extLst>
          </p:cNvPr>
          <p:cNvSpPr>
            <a:spLocks noGrp="1"/>
          </p:cNvSpPr>
          <p:nvPr>
            <p:ph type="dt" sz="half" idx="10"/>
          </p:nvPr>
        </p:nvSpPr>
        <p:spPr/>
        <p:txBody>
          <a:bodyPr anchor="b" anchorCtr="0"/>
          <a:lstStyle/>
          <a:p>
            <a:fld id="{F4D57BDD-E64A-4D27-8978-82FFCA18A12C}" type="datetimeFigureOut">
              <a:rPr lang="en-US" smtClean="0"/>
              <a:t>5/14/2024</a:t>
            </a:fld>
            <a:endParaRPr lang="en-US"/>
          </a:p>
        </p:txBody>
      </p:sp>
      <p:sp>
        <p:nvSpPr>
          <p:cNvPr id="5" name="Footer Placeholder 4">
            <a:extLst>
              <a:ext uri="{FF2B5EF4-FFF2-40B4-BE49-F238E27FC236}">
                <a16:creationId xmlns:a16="http://schemas.microsoft.com/office/drawing/2014/main" id="{0FCFD314-1E75-41B9-A585-4F4A32A347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0CC8E8-C649-4A81-BF53-F078B2A98453}"/>
              </a:ext>
            </a:extLst>
          </p:cNvPr>
          <p:cNvSpPr>
            <a:spLocks noGrp="1"/>
          </p:cNvSpPr>
          <p:nvPr>
            <p:ph type="sldNum" sz="quarter" idx="12"/>
          </p:nvPr>
        </p:nvSpPr>
        <p:spPr/>
        <p:txBody>
          <a:bodyPr/>
          <a:lstStyle/>
          <a:p>
            <a:fld id="{D643A852-0206-46AC-B0EB-645612933129}" type="slidenum">
              <a:rPr lang="en-US" smtClean="0"/>
              <a:t>‹#›</a:t>
            </a:fld>
            <a:endParaRPr lang="en-US" dirty="0"/>
          </a:p>
        </p:txBody>
      </p:sp>
    </p:spTree>
    <p:extLst>
      <p:ext uri="{BB962C8B-B14F-4D97-AF65-F5344CB8AC3E}">
        <p14:creationId xmlns:p14="http://schemas.microsoft.com/office/powerpoint/2010/main" val="3636245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CE73F-2F7C-4941-9B13-ACB43A4983EC}"/>
              </a:ext>
            </a:extLst>
          </p:cNvPr>
          <p:cNvSpPr>
            <a:spLocks noGrp="1"/>
          </p:cNvSpPr>
          <p:nvPr>
            <p:ph type="title"/>
          </p:nvPr>
        </p:nvSpPr>
        <p:spPr>
          <a:xfrm>
            <a:off x="762000" y="1524000"/>
            <a:ext cx="9144000" cy="152399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8BC107E-F2BE-4057-B06B-1E50FD12B561}"/>
              </a:ext>
            </a:extLst>
          </p:cNvPr>
          <p:cNvSpPr>
            <a:spLocks noGrp="1"/>
          </p:cNvSpPr>
          <p:nvPr>
            <p:ph type="body" orient="vert" idx="1"/>
          </p:nvPr>
        </p:nvSpPr>
        <p:spPr>
          <a:xfrm>
            <a:off x="762000" y="3048000"/>
            <a:ext cx="10668000" cy="304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B9D7D8-1932-4215-A6E0-C16DA0DDB8B8}"/>
              </a:ext>
            </a:extLst>
          </p:cNvPr>
          <p:cNvSpPr>
            <a:spLocks noGrp="1"/>
          </p:cNvSpPr>
          <p:nvPr>
            <p:ph type="dt" sz="half" idx="10"/>
          </p:nvPr>
        </p:nvSpPr>
        <p:spPr/>
        <p:txBody>
          <a:bodyPr/>
          <a:lstStyle/>
          <a:p>
            <a:fld id="{F4D57BDD-E64A-4D27-8978-82FFCA18A12C}" type="datetimeFigureOut">
              <a:rPr lang="en-US" smtClean="0"/>
              <a:t>5/14/2024</a:t>
            </a:fld>
            <a:endParaRPr lang="en-US"/>
          </a:p>
        </p:txBody>
      </p:sp>
      <p:sp>
        <p:nvSpPr>
          <p:cNvPr id="5" name="Footer Placeholder 4">
            <a:extLst>
              <a:ext uri="{FF2B5EF4-FFF2-40B4-BE49-F238E27FC236}">
                <a16:creationId xmlns:a16="http://schemas.microsoft.com/office/drawing/2014/main" id="{4378B662-65E3-47B2-AD95-B041B57F3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93DBC5-88B5-4F2A-A0E3-752CB421737A}"/>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960081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6599DF-5B13-4800-ADD7-3A2A2F1C4889}"/>
              </a:ext>
            </a:extLst>
          </p:cNvPr>
          <p:cNvSpPr>
            <a:spLocks noGrp="1"/>
          </p:cNvSpPr>
          <p:nvPr>
            <p:ph type="title" orient="vert"/>
          </p:nvPr>
        </p:nvSpPr>
        <p:spPr>
          <a:xfrm>
            <a:off x="8724900" y="1523999"/>
            <a:ext cx="2705100" cy="4572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191E12-22D9-4DA9-A336-EA6A8B9B55B8}"/>
              </a:ext>
            </a:extLst>
          </p:cNvPr>
          <p:cNvSpPr>
            <a:spLocks noGrp="1"/>
          </p:cNvSpPr>
          <p:nvPr>
            <p:ph type="body" orient="vert" idx="1"/>
          </p:nvPr>
        </p:nvSpPr>
        <p:spPr>
          <a:xfrm>
            <a:off x="762000" y="1524000"/>
            <a:ext cx="7620000" cy="4572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22A1D5-B7EF-43A4-81EF-B5A7EA35616B}"/>
              </a:ext>
            </a:extLst>
          </p:cNvPr>
          <p:cNvSpPr>
            <a:spLocks noGrp="1"/>
          </p:cNvSpPr>
          <p:nvPr>
            <p:ph type="dt" sz="half" idx="10"/>
          </p:nvPr>
        </p:nvSpPr>
        <p:spPr/>
        <p:txBody>
          <a:bodyPr/>
          <a:lstStyle/>
          <a:p>
            <a:fld id="{F4D57BDD-E64A-4D27-8978-82FFCA18A12C}" type="datetimeFigureOut">
              <a:rPr lang="en-US" smtClean="0"/>
              <a:t>5/14/2024</a:t>
            </a:fld>
            <a:endParaRPr lang="en-US"/>
          </a:p>
        </p:txBody>
      </p:sp>
      <p:sp>
        <p:nvSpPr>
          <p:cNvPr id="5" name="Footer Placeholder 4">
            <a:extLst>
              <a:ext uri="{FF2B5EF4-FFF2-40B4-BE49-F238E27FC236}">
                <a16:creationId xmlns:a16="http://schemas.microsoft.com/office/drawing/2014/main" id="{66809DFB-4410-42BF-B886-C984E3A53F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6487E8-E9A0-429E-88E5-34B1BE86BD23}"/>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200734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A6A6-C260-4F8B-99DF-249C907BE5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36F8CB-5C97-4437-A672-4E43D0E5AE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90C990-05C1-4ECD-A899-722057AEA630}"/>
              </a:ext>
            </a:extLst>
          </p:cNvPr>
          <p:cNvSpPr>
            <a:spLocks noGrp="1"/>
          </p:cNvSpPr>
          <p:nvPr>
            <p:ph type="dt" sz="half" idx="10"/>
          </p:nvPr>
        </p:nvSpPr>
        <p:spPr/>
        <p:txBody>
          <a:bodyPr/>
          <a:lstStyle/>
          <a:p>
            <a:fld id="{F4D57BDD-E64A-4D27-8978-82FFCA18A12C}" type="datetimeFigureOut">
              <a:rPr lang="en-US" smtClean="0"/>
              <a:t>5/14/2024</a:t>
            </a:fld>
            <a:endParaRPr lang="en-US"/>
          </a:p>
        </p:txBody>
      </p:sp>
      <p:sp>
        <p:nvSpPr>
          <p:cNvPr id="5" name="Footer Placeholder 4">
            <a:extLst>
              <a:ext uri="{FF2B5EF4-FFF2-40B4-BE49-F238E27FC236}">
                <a16:creationId xmlns:a16="http://schemas.microsoft.com/office/drawing/2014/main" id="{C5E9811C-37A0-4DD1-8607-EFD4226E5D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CAB506-9570-4D3E-804F-A184A73DBCE6}"/>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134386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569B8-DEA4-4F12-9078-ECD731F2AC92}"/>
              </a:ext>
            </a:extLst>
          </p:cNvPr>
          <p:cNvSpPr>
            <a:spLocks noGrp="1"/>
          </p:cNvSpPr>
          <p:nvPr>
            <p:ph type="title"/>
          </p:nvPr>
        </p:nvSpPr>
        <p:spPr>
          <a:xfrm>
            <a:off x="762000" y="1530351"/>
            <a:ext cx="10668000" cy="2279650"/>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0D1F3B-E79C-4822-999D-205B0E76C66F}"/>
              </a:ext>
            </a:extLst>
          </p:cNvPr>
          <p:cNvSpPr>
            <a:spLocks noGrp="1"/>
          </p:cNvSpPr>
          <p:nvPr>
            <p:ph type="body" idx="1"/>
          </p:nvPr>
        </p:nvSpPr>
        <p:spPr>
          <a:xfrm>
            <a:off x="762000" y="4589464"/>
            <a:ext cx="10668000" cy="118318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145166-621E-4C71-A40F-64E514536729}"/>
              </a:ext>
            </a:extLst>
          </p:cNvPr>
          <p:cNvSpPr>
            <a:spLocks noGrp="1"/>
          </p:cNvSpPr>
          <p:nvPr>
            <p:ph type="dt" sz="half" idx="10"/>
          </p:nvPr>
        </p:nvSpPr>
        <p:spPr/>
        <p:txBody>
          <a:bodyPr/>
          <a:lstStyle/>
          <a:p>
            <a:fld id="{F4D57BDD-E64A-4D27-8978-82FFCA18A12C}" type="datetimeFigureOut">
              <a:rPr lang="en-US" smtClean="0"/>
              <a:t>5/14/2024</a:t>
            </a:fld>
            <a:endParaRPr lang="en-US"/>
          </a:p>
        </p:txBody>
      </p:sp>
      <p:sp>
        <p:nvSpPr>
          <p:cNvPr id="5" name="Footer Placeholder 4">
            <a:extLst>
              <a:ext uri="{FF2B5EF4-FFF2-40B4-BE49-F238E27FC236}">
                <a16:creationId xmlns:a16="http://schemas.microsoft.com/office/drawing/2014/main" id="{44B8A175-E39F-477F-997B-99FF8677A5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69115F-5456-4FA3-8484-B1806E7C48C7}"/>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901702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BC5C-CCF0-4BA5-B102-213AC6FD5A48}"/>
              </a:ext>
            </a:extLst>
          </p:cNvPr>
          <p:cNvSpPr>
            <a:spLocks noGrp="1"/>
          </p:cNvSpPr>
          <p:nvPr>
            <p:ph type="title"/>
          </p:nvPr>
        </p:nvSpPr>
        <p:spPr>
          <a:xfrm>
            <a:off x="762000" y="1524000"/>
            <a:ext cx="9144000" cy="126364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2237E63-3B4F-4C2F-A87C-9533227EB684}"/>
              </a:ext>
            </a:extLst>
          </p:cNvPr>
          <p:cNvSpPr>
            <a:spLocks noGrp="1"/>
          </p:cNvSpPr>
          <p:nvPr>
            <p:ph sz="half" idx="1"/>
          </p:nvPr>
        </p:nvSpPr>
        <p:spPr>
          <a:xfrm>
            <a:off x="762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78ACE3E-2FED-4289-B138-3EC2826909F5}"/>
              </a:ext>
            </a:extLst>
          </p:cNvPr>
          <p:cNvSpPr>
            <a:spLocks noGrp="1"/>
          </p:cNvSpPr>
          <p:nvPr>
            <p:ph sz="half" idx="2"/>
          </p:nvPr>
        </p:nvSpPr>
        <p:spPr>
          <a:xfrm>
            <a:off x="6858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55DB51-20DA-4BEF-90BA-DDD37DC080CF}"/>
              </a:ext>
            </a:extLst>
          </p:cNvPr>
          <p:cNvSpPr>
            <a:spLocks noGrp="1"/>
          </p:cNvSpPr>
          <p:nvPr>
            <p:ph type="dt" sz="half" idx="10"/>
          </p:nvPr>
        </p:nvSpPr>
        <p:spPr/>
        <p:txBody>
          <a:bodyPr/>
          <a:lstStyle/>
          <a:p>
            <a:fld id="{F4D57BDD-E64A-4D27-8978-82FFCA18A12C}" type="datetimeFigureOut">
              <a:rPr lang="en-US" smtClean="0"/>
              <a:t>5/14/2024</a:t>
            </a:fld>
            <a:endParaRPr lang="en-US"/>
          </a:p>
        </p:txBody>
      </p:sp>
      <p:sp>
        <p:nvSpPr>
          <p:cNvPr id="6" name="Footer Placeholder 5">
            <a:extLst>
              <a:ext uri="{FF2B5EF4-FFF2-40B4-BE49-F238E27FC236}">
                <a16:creationId xmlns:a16="http://schemas.microsoft.com/office/drawing/2014/main" id="{506D22E1-F0DB-4CB7-B2E3-D578EEAA6E5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C29146B-54D6-4291-8EA2-6430024824AE}"/>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418715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4AE7-507A-4E14-96E2-5412FF8EA283}"/>
              </a:ext>
            </a:extLst>
          </p:cNvPr>
          <p:cNvSpPr>
            <a:spLocks noGrp="1"/>
          </p:cNvSpPr>
          <p:nvPr>
            <p:ph type="title"/>
          </p:nvPr>
        </p:nvSpPr>
        <p:spPr>
          <a:xfrm>
            <a:off x="762000" y="1527048"/>
            <a:ext cx="10668000" cy="75895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EDEEE83-2945-4C22-9597-57F1F1262841}"/>
              </a:ext>
            </a:extLst>
          </p:cNvPr>
          <p:cNvSpPr>
            <a:spLocks noGrp="1"/>
          </p:cNvSpPr>
          <p:nvPr>
            <p:ph type="body" idx="1"/>
          </p:nvPr>
        </p:nvSpPr>
        <p:spPr>
          <a:xfrm>
            <a:off x="762000" y="2285999"/>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C2494D-AD1D-4CB7-A17C-B69079113D71}"/>
              </a:ext>
            </a:extLst>
          </p:cNvPr>
          <p:cNvSpPr>
            <a:spLocks noGrp="1"/>
          </p:cNvSpPr>
          <p:nvPr>
            <p:ph sz="half" idx="2"/>
          </p:nvPr>
        </p:nvSpPr>
        <p:spPr>
          <a:xfrm>
            <a:off x="762001" y="3059113"/>
            <a:ext cx="4572000"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23E4950-830D-4EE3-9F51-DD730255E0CD}"/>
              </a:ext>
            </a:extLst>
          </p:cNvPr>
          <p:cNvSpPr>
            <a:spLocks noGrp="1"/>
          </p:cNvSpPr>
          <p:nvPr>
            <p:ph type="body" sz="quarter" idx="3"/>
          </p:nvPr>
        </p:nvSpPr>
        <p:spPr>
          <a:xfrm>
            <a:off x="6857998" y="2286000"/>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F244AA-BDAA-4FDD-B742-449DF905730C}"/>
              </a:ext>
            </a:extLst>
          </p:cNvPr>
          <p:cNvSpPr>
            <a:spLocks noGrp="1"/>
          </p:cNvSpPr>
          <p:nvPr>
            <p:ph sz="quarter" idx="4"/>
          </p:nvPr>
        </p:nvSpPr>
        <p:spPr>
          <a:xfrm>
            <a:off x="6858000" y="3059113"/>
            <a:ext cx="4571998"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B78494-ECE0-41D2-97E2-CFAC0434A8B8}"/>
              </a:ext>
            </a:extLst>
          </p:cNvPr>
          <p:cNvSpPr>
            <a:spLocks noGrp="1"/>
          </p:cNvSpPr>
          <p:nvPr>
            <p:ph type="dt" sz="half" idx="10"/>
          </p:nvPr>
        </p:nvSpPr>
        <p:spPr/>
        <p:txBody>
          <a:bodyPr/>
          <a:lstStyle/>
          <a:p>
            <a:fld id="{F4D57BDD-E64A-4D27-8978-82FFCA18A12C}" type="datetimeFigureOut">
              <a:rPr lang="en-US" smtClean="0"/>
              <a:t>5/14/2024</a:t>
            </a:fld>
            <a:endParaRPr lang="en-US"/>
          </a:p>
        </p:txBody>
      </p:sp>
      <p:sp>
        <p:nvSpPr>
          <p:cNvPr id="8" name="Footer Placeholder 7">
            <a:extLst>
              <a:ext uri="{FF2B5EF4-FFF2-40B4-BE49-F238E27FC236}">
                <a16:creationId xmlns:a16="http://schemas.microsoft.com/office/drawing/2014/main" id="{185E4C20-6CC5-4259-B554-B19F1A7AA0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09AB13-CCCC-4074-9B66-CE0B37902E3F}"/>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939246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FB5FF-4FD1-4CE4-BBC5-E6402FE06F0C}"/>
              </a:ext>
            </a:extLst>
          </p:cNvPr>
          <p:cNvSpPr>
            <a:spLocks noGrp="1"/>
          </p:cNvSpPr>
          <p:nvPr>
            <p:ph type="title"/>
          </p:nvPr>
        </p:nvSpPr>
        <p:spPr>
          <a:xfrm>
            <a:off x="762000" y="1524000"/>
            <a:ext cx="9144000" cy="381000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E71AAD-C5B9-485B-84DD-60DAFD5F18BC}"/>
              </a:ext>
            </a:extLst>
          </p:cNvPr>
          <p:cNvSpPr>
            <a:spLocks noGrp="1"/>
          </p:cNvSpPr>
          <p:nvPr>
            <p:ph type="dt" sz="half" idx="10"/>
          </p:nvPr>
        </p:nvSpPr>
        <p:spPr/>
        <p:txBody>
          <a:bodyPr/>
          <a:lstStyle/>
          <a:p>
            <a:fld id="{F4D57BDD-E64A-4D27-8978-82FFCA18A12C}" type="datetimeFigureOut">
              <a:rPr lang="en-US" smtClean="0"/>
              <a:t>5/14/2024</a:t>
            </a:fld>
            <a:endParaRPr lang="en-US"/>
          </a:p>
        </p:txBody>
      </p:sp>
      <p:sp>
        <p:nvSpPr>
          <p:cNvPr id="4" name="Footer Placeholder 3">
            <a:extLst>
              <a:ext uri="{FF2B5EF4-FFF2-40B4-BE49-F238E27FC236}">
                <a16:creationId xmlns:a16="http://schemas.microsoft.com/office/drawing/2014/main" id="{9B7CACFF-0406-4EE2-9E8F-F594B952C2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52A47E-1990-4B6B-BCCB-75B6F213A8ED}"/>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360662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8FE4C-64F1-4C88-9D30-17F8131ED627}"/>
              </a:ext>
            </a:extLst>
          </p:cNvPr>
          <p:cNvSpPr>
            <a:spLocks noGrp="1"/>
          </p:cNvSpPr>
          <p:nvPr>
            <p:ph type="dt" sz="half" idx="10"/>
          </p:nvPr>
        </p:nvSpPr>
        <p:spPr/>
        <p:txBody>
          <a:bodyPr/>
          <a:lstStyle/>
          <a:p>
            <a:fld id="{F4D57BDD-E64A-4D27-8978-82FFCA18A12C}" type="datetimeFigureOut">
              <a:rPr lang="en-US" smtClean="0"/>
              <a:t>5/14/2024</a:t>
            </a:fld>
            <a:endParaRPr lang="en-US"/>
          </a:p>
        </p:txBody>
      </p:sp>
      <p:sp>
        <p:nvSpPr>
          <p:cNvPr id="3" name="Footer Placeholder 2">
            <a:extLst>
              <a:ext uri="{FF2B5EF4-FFF2-40B4-BE49-F238E27FC236}">
                <a16:creationId xmlns:a16="http://schemas.microsoft.com/office/drawing/2014/main" id="{D25D8FB3-6FA4-40A7-BDBF-76CD0F22FE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649F41-A021-4490-BB80-C89DF0293708}"/>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752234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CEF60-874B-45DE-BF65-CF0D08577588}"/>
              </a:ext>
            </a:extLst>
          </p:cNvPr>
          <p:cNvSpPr>
            <a:spLocks noGrp="1"/>
          </p:cNvSpPr>
          <p:nvPr>
            <p:ph type="title"/>
          </p:nvPr>
        </p:nvSpPr>
        <p:spPr>
          <a:xfrm>
            <a:off x="762000" y="1524000"/>
            <a:ext cx="3821113" cy="1524000"/>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CD757B0-722D-425F-8BD4-9CD9093BCBF5}"/>
              </a:ext>
            </a:extLst>
          </p:cNvPr>
          <p:cNvSpPr>
            <a:spLocks noGrp="1"/>
          </p:cNvSpPr>
          <p:nvPr>
            <p:ph idx="1"/>
          </p:nvPr>
        </p:nvSpPr>
        <p:spPr>
          <a:xfrm>
            <a:off x="5334000" y="1524000"/>
            <a:ext cx="6096000" cy="3810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DB0F60-AADF-41C3-8BFC-B405E0A3F9AC}"/>
              </a:ext>
            </a:extLst>
          </p:cNvPr>
          <p:cNvSpPr>
            <a:spLocks noGrp="1"/>
          </p:cNvSpPr>
          <p:nvPr>
            <p:ph type="body" sz="half" idx="2"/>
          </p:nvPr>
        </p:nvSpPr>
        <p:spPr>
          <a:xfrm>
            <a:off x="762000" y="3048000"/>
            <a:ext cx="3821113"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AB1E11-97B6-42FD-9F45-6EDC3B83FABD}"/>
              </a:ext>
            </a:extLst>
          </p:cNvPr>
          <p:cNvSpPr>
            <a:spLocks noGrp="1"/>
          </p:cNvSpPr>
          <p:nvPr>
            <p:ph type="dt" sz="half" idx="10"/>
          </p:nvPr>
        </p:nvSpPr>
        <p:spPr/>
        <p:txBody>
          <a:bodyPr/>
          <a:lstStyle/>
          <a:p>
            <a:fld id="{F4D57BDD-E64A-4D27-8978-82FFCA18A12C}" type="datetimeFigureOut">
              <a:rPr lang="en-US" smtClean="0"/>
              <a:t>5/14/2024</a:t>
            </a:fld>
            <a:endParaRPr lang="en-US"/>
          </a:p>
        </p:txBody>
      </p:sp>
      <p:sp>
        <p:nvSpPr>
          <p:cNvPr id="6" name="Footer Placeholder 5">
            <a:extLst>
              <a:ext uri="{FF2B5EF4-FFF2-40B4-BE49-F238E27FC236}">
                <a16:creationId xmlns:a16="http://schemas.microsoft.com/office/drawing/2014/main" id="{E14D7DA9-F910-4337-99A2-91F4EA3612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93A2F2-339E-4406-9A90-534A38C5A069}"/>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572262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71599-6E07-4A55-9B93-4CA5EFE3FD76}"/>
              </a:ext>
            </a:extLst>
          </p:cNvPr>
          <p:cNvSpPr>
            <a:spLocks noGrp="1"/>
          </p:cNvSpPr>
          <p:nvPr>
            <p:ph type="title"/>
          </p:nvPr>
        </p:nvSpPr>
        <p:spPr>
          <a:xfrm>
            <a:off x="762001" y="1524000"/>
            <a:ext cx="3810000" cy="15240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2C2D26-DACA-4941-955E-18F7E236758C}"/>
              </a:ext>
            </a:extLst>
          </p:cNvPr>
          <p:cNvSpPr>
            <a:spLocks noGrp="1"/>
          </p:cNvSpPr>
          <p:nvPr>
            <p:ph type="pic" idx="1"/>
          </p:nvPr>
        </p:nvSpPr>
        <p:spPr>
          <a:xfrm>
            <a:off x="5333999" y="1524000"/>
            <a:ext cx="6095999" cy="3810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7EDB26D-C5B0-41D6-A75F-F89A87BE243A}"/>
              </a:ext>
            </a:extLst>
          </p:cNvPr>
          <p:cNvSpPr>
            <a:spLocks noGrp="1"/>
          </p:cNvSpPr>
          <p:nvPr>
            <p:ph type="body" sz="half" idx="2"/>
          </p:nvPr>
        </p:nvSpPr>
        <p:spPr>
          <a:xfrm>
            <a:off x="762001" y="3048000"/>
            <a:ext cx="3810000"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9304B6-48DF-41FA-A089-8C83BBA63673}"/>
              </a:ext>
            </a:extLst>
          </p:cNvPr>
          <p:cNvSpPr>
            <a:spLocks noGrp="1"/>
          </p:cNvSpPr>
          <p:nvPr>
            <p:ph type="dt" sz="half" idx="10"/>
          </p:nvPr>
        </p:nvSpPr>
        <p:spPr/>
        <p:txBody>
          <a:bodyPr/>
          <a:lstStyle/>
          <a:p>
            <a:fld id="{F4D57BDD-E64A-4D27-8978-82FFCA18A12C}" type="datetimeFigureOut">
              <a:rPr lang="en-US" smtClean="0"/>
              <a:t>5/14/2024</a:t>
            </a:fld>
            <a:endParaRPr lang="en-US"/>
          </a:p>
        </p:txBody>
      </p:sp>
      <p:sp>
        <p:nvSpPr>
          <p:cNvPr id="6" name="Footer Placeholder 5">
            <a:extLst>
              <a:ext uri="{FF2B5EF4-FFF2-40B4-BE49-F238E27FC236}">
                <a16:creationId xmlns:a16="http://schemas.microsoft.com/office/drawing/2014/main" id="{14DFB82F-A17A-4BC7-A522-CD934BC35C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CC530C-8824-4BE3-884E-2AFF30B572BC}"/>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16732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1B49B9-8C94-4604-AEEE-CB5051962D27}"/>
              </a:ext>
            </a:extLst>
          </p:cNvPr>
          <p:cNvSpPr>
            <a:spLocks noGrp="1"/>
          </p:cNvSpPr>
          <p:nvPr>
            <p:ph type="title"/>
          </p:nvPr>
        </p:nvSpPr>
        <p:spPr>
          <a:xfrm>
            <a:off x="762000" y="1524000"/>
            <a:ext cx="9144000" cy="1263649"/>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C3204E-CAF5-48A1-928F-757507EC48C4}"/>
              </a:ext>
            </a:extLst>
          </p:cNvPr>
          <p:cNvSpPr>
            <a:spLocks noGrp="1"/>
          </p:cNvSpPr>
          <p:nvPr>
            <p:ph type="body" idx="1"/>
          </p:nvPr>
        </p:nvSpPr>
        <p:spPr>
          <a:xfrm>
            <a:off x="762000" y="3047999"/>
            <a:ext cx="10668000" cy="3048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9540D12-4B42-4790-8677-C9250F3CDDCF}"/>
              </a:ext>
            </a:extLst>
          </p:cNvPr>
          <p:cNvSpPr>
            <a:spLocks noGrp="1"/>
          </p:cNvSpPr>
          <p:nvPr>
            <p:ph type="dt" sz="half" idx="2"/>
          </p:nvPr>
        </p:nvSpPr>
        <p:spPr>
          <a:xfrm>
            <a:off x="762000" y="401594"/>
            <a:ext cx="3048000" cy="365125"/>
          </a:xfrm>
          <a:prstGeom prst="rect">
            <a:avLst/>
          </a:prstGeom>
        </p:spPr>
        <p:txBody>
          <a:bodyPr vert="horz" lIns="91440" tIns="45720" rIns="91440" bIns="45720" rtlCol="0" anchor="b" anchorCtr="0"/>
          <a:lstStyle>
            <a:lvl1pPr algn="l">
              <a:defRPr sz="1000">
                <a:solidFill>
                  <a:schemeClr val="tx1"/>
                </a:solidFill>
              </a:defRPr>
            </a:lvl1pPr>
          </a:lstStyle>
          <a:p>
            <a:fld id="{F4D57BDD-E64A-4D27-8978-82FFCA18A12C}" type="datetimeFigureOut">
              <a:rPr lang="en-US" smtClean="0"/>
              <a:pPr/>
              <a:t>5/14/2024</a:t>
            </a:fld>
            <a:endParaRPr lang="en-US" dirty="0"/>
          </a:p>
        </p:txBody>
      </p:sp>
      <p:sp>
        <p:nvSpPr>
          <p:cNvPr id="5" name="Footer Placeholder 4">
            <a:extLst>
              <a:ext uri="{FF2B5EF4-FFF2-40B4-BE49-F238E27FC236}">
                <a16:creationId xmlns:a16="http://schemas.microsoft.com/office/drawing/2014/main" id="{022B17CD-6C27-4CD1-B20D-EA4B8E54F4FD}"/>
              </a:ext>
            </a:extLst>
          </p:cNvPr>
          <p:cNvSpPr>
            <a:spLocks noGrp="1"/>
          </p:cNvSpPr>
          <p:nvPr>
            <p:ph type="ftr" sz="quarter" idx="3"/>
          </p:nvPr>
        </p:nvSpPr>
        <p:spPr>
          <a:xfrm>
            <a:off x="6858000" y="6096000"/>
            <a:ext cx="4572000" cy="365125"/>
          </a:xfrm>
          <a:prstGeom prst="rect">
            <a:avLst/>
          </a:prstGeom>
        </p:spPr>
        <p:txBody>
          <a:bodyPr vert="horz" lIns="91440" tIns="45720" rIns="91440" bIns="45720" rtlCol="0" anchor="t" anchorCtr="0"/>
          <a:lstStyle>
            <a:lvl1pPr algn="r">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C03A934F-C817-4C99-A2CF-C763A3F20627}"/>
              </a:ext>
            </a:extLst>
          </p:cNvPr>
          <p:cNvSpPr>
            <a:spLocks noGrp="1"/>
          </p:cNvSpPr>
          <p:nvPr>
            <p:ph type="sldNum" sz="quarter" idx="4"/>
          </p:nvPr>
        </p:nvSpPr>
        <p:spPr>
          <a:xfrm>
            <a:off x="9144000" y="401594"/>
            <a:ext cx="2286000" cy="762000"/>
          </a:xfrm>
          <a:prstGeom prst="rect">
            <a:avLst/>
          </a:prstGeom>
        </p:spPr>
        <p:txBody>
          <a:bodyPr vert="horz" lIns="91440" tIns="45720" rIns="91440" bIns="45720" rtlCol="0" anchor="t" anchorCtr="0"/>
          <a:lstStyle>
            <a:lvl1pPr algn="r">
              <a:defRPr sz="4000">
                <a:solidFill>
                  <a:schemeClr val="tx1"/>
                </a:solidFill>
                <a:latin typeface="+mj-lt"/>
              </a:defRPr>
            </a:lvl1p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581281107"/>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14" r:id="rId5"/>
    <p:sldLayoutId id="2147483715" r:id="rId6"/>
    <p:sldLayoutId id="2147483720"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3.jpeg"/><Relationship Id="rId1" Type="http://schemas.openxmlformats.org/officeDocument/2006/relationships/slideLayout" Target="../slideLayouts/slideLayout4.xml"/><Relationship Id="rId4" Type="http://schemas.openxmlformats.org/officeDocument/2006/relationships/image" Target="../media/image1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NathanRobinson3012/codeSchoolDemo"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mailto:NRobinson@rcs-uk.com" TargetMode="External"/><Relationship Id="rId2" Type="http://schemas.openxmlformats.org/officeDocument/2006/relationships/hyperlink" Target="https://www.rcs-uk.com/" TargetMode="Externa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Hexagonal background with blue neon lights">
            <a:extLst>
              <a:ext uri="{FF2B5EF4-FFF2-40B4-BE49-F238E27FC236}">
                <a16:creationId xmlns:a16="http://schemas.microsoft.com/office/drawing/2014/main" id="{45F1CFDB-139C-2883-4504-581ED3CDF01E}"/>
              </a:ext>
            </a:extLst>
          </p:cNvPr>
          <p:cNvPicPr>
            <a:picLocks noChangeAspect="1"/>
          </p:cNvPicPr>
          <p:nvPr/>
        </p:nvPicPr>
        <p:blipFill rotWithShape="1">
          <a:blip r:embed="rId2"/>
          <a:srcRect r="5"/>
          <a:stretch/>
        </p:blipFill>
        <p:spPr>
          <a:xfrm>
            <a:off x="20" y="10"/>
            <a:ext cx="12191435" cy="6857989"/>
          </a:xfrm>
          <a:prstGeom prst="rect">
            <a:avLst/>
          </a:prstGeom>
        </p:spPr>
      </p:pic>
      <p:sp>
        <p:nvSpPr>
          <p:cNvPr id="20" name="Rectangle 19">
            <a:extLst>
              <a:ext uri="{FF2B5EF4-FFF2-40B4-BE49-F238E27FC236}">
                <a16:creationId xmlns:a16="http://schemas.microsoft.com/office/drawing/2014/main" id="{117E1A5F-4E44-495B-9C48-A5314F5BAF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19199"/>
            <a:ext cx="12192001" cy="4733924"/>
          </a:xfrm>
          <a:prstGeom prst="rect">
            <a:avLst/>
          </a:prstGeom>
          <a:gradFill flip="none" rotWithShape="1">
            <a:gsLst>
              <a:gs pos="41000">
                <a:srgbClr val="000000">
                  <a:alpha val="40000"/>
                </a:srgbClr>
              </a:gs>
              <a:gs pos="60000">
                <a:srgbClr val="000000">
                  <a:alpha val="40000"/>
                </a:srgbClr>
              </a:gs>
              <a:gs pos="0">
                <a:schemeClr val="bg1">
                  <a:alpha val="0"/>
                </a:scheme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A2D313-24BF-AAA5-8C73-9C7B0125B1BA}"/>
              </a:ext>
            </a:extLst>
          </p:cNvPr>
          <p:cNvSpPr>
            <a:spLocks noGrp="1"/>
          </p:cNvSpPr>
          <p:nvPr>
            <p:ph type="ctrTitle"/>
          </p:nvPr>
        </p:nvSpPr>
        <p:spPr>
          <a:xfrm>
            <a:off x="762000" y="1523999"/>
            <a:ext cx="10668000" cy="1985963"/>
          </a:xfrm>
        </p:spPr>
        <p:txBody>
          <a:bodyPr>
            <a:normAutofit/>
          </a:bodyPr>
          <a:lstStyle/>
          <a:p>
            <a:r>
              <a:rPr lang="en-GB" sz="8000" dirty="0">
                <a:solidFill>
                  <a:srgbClr val="FFFFFF"/>
                </a:solidFill>
              </a:rPr>
              <a:t>Getting into software</a:t>
            </a:r>
          </a:p>
        </p:txBody>
      </p:sp>
      <p:sp>
        <p:nvSpPr>
          <p:cNvPr id="3" name="Subtitle 2">
            <a:extLst>
              <a:ext uri="{FF2B5EF4-FFF2-40B4-BE49-F238E27FC236}">
                <a16:creationId xmlns:a16="http://schemas.microsoft.com/office/drawing/2014/main" id="{B7499230-4215-037B-2376-3BFE5570614C}"/>
              </a:ext>
            </a:extLst>
          </p:cNvPr>
          <p:cNvSpPr>
            <a:spLocks noGrp="1"/>
          </p:cNvSpPr>
          <p:nvPr>
            <p:ph type="subTitle" idx="1"/>
          </p:nvPr>
        </p:nvSpPr>
        <p:spPr>
          <a:xfrm>
            <a:off x="762000" y="3809999"/>
            <a:ext cx="10668000" cy="1985963"/>
          </a:xfrm>
        </p:spPr>
        <p:txBody>
          <a:bodyPr>
            <a:normAutofit/>
          </a:bodyPr>
          <a:lstStyle/>
          <a:p>
            <a:r>
              <a:rPr lang="en-GB" dirty="0">
                <a:solidFill>
                  <a:srgbClr val="FFFFFF"/>
                </a:solidFill>
              </a:rPr>
              <a:t>An apprentice's guide for getting into the tech and software industry.</a:t>
            </a:r>
          </a:p>
        </p:txBody>
      </p:sp>
    </p:spTree>
    <p:extLst>
      <p:ext uri="{BB962C8B-B14F-4D97-AF65-F5344CB8AC3E}">
        <p14:creationId xmlns:p14="http://schemas.microsoft.com/office/powerpoint/2010/main" val="3157829145"/>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oup of logos on a white background&#10;&#10;Description automatically generated">
            <a:extLst>
              <a:ext uri="{FF2B5EF4-FFF2-40B4-BE49-F238E27FC236}">
                <a16:creationId xmlns:a16="http://schemas.microsoft.com/office/drawing/2014/main" id="{0ADB5A4E-2EC5-7CB9-1CEE-1E260494426C}"/>
              </a:ext>
            </a:extLst>
          </p:cNvPr>
          <p:cNvPicPr>
            <a:picLocks noChangeAspect="1"/>
          </p:cNvPicPr>
          <p:nvPr/>
        </p:nvPicPr>
        <p:blipFill rotWithShape="1">
          <a:blip r:embed="rId2">
            <a:extLst>
              <a:ext uri="{28A0092B-C50C-407E-A947-70E740481C1C}">
                <a14:useLocalDpi xmlns:a14="http://schemas.microsoft.com/office/drawing/2010/main" val="0"/>
              </a:ext>
            </a:extLst>
          </a:blip>
          <a:srcRect l="7116" t="18924" r="-1"/>
          <a:stretch/>
        </p:blipFill>
        <p:spPr>
          <a:xfrm>
            <a:off x="20" y="0"/>
            <a:ext cx="12191435" cy="6857999"/>
          </a:xfrm>
          <a:prstGeom prst="rect">
            <a:avLst/>
          </a:prstGeom>
        </p:spPr>
      </p:pic>
      <p:sp>
        <p:nvSpPr>
          <p:cNvPr id="12" name="Rectangle 11">
            <a:extLst>
              <a:ext uri="{FF2B5EF4-FFF2-40B4-BE49-F238E27FC236}">
                <a16:creationId xmlns:a16="http://schemas.microsoft.com/office/drawing/2014/main" id="{A5761B15-C433-40FE-BB67-ECF17E50A6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47974"/>
            <a:ext cx="12192001" cy="3608431"/>
          </a:xfrm>
          <a:prstGeom prst="rect">
            <a:avLst/>
          </a:prstGeom>
          <a:gradFill flip="none" rotWithShape="1">
            <a:gsLst>
              <a:gs pos="41000">
                <a:srgbClr val="000000">
                  <a:alpha val="40000"/>
                </a:srgbClr>
              </a:gs>
              <a:gs pos="60000">
                <a:srgbClr val="000000">
                  <a:alpha val="40000"/>
                </a:srgbClr>
              </a:gs>
              <a:gs pos="0">
                <a:schemeClr val="bg1">
                  <a:alpha val="0"/>
                </a:scheme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70CCF0-D48B-0EEE-5EB1-1440C7AF71DD}"/>
              </a:ext>
            </a:extLst>
          </p:cNvPr>
          <p:cNvSpPr>
            <a:spLocks noGrp="1"/>
          </p:cNvSpPr>
          <p:nvPr>
            <p:ph type="ctrTitle"/>
          </p:nvPr>
        </p:nvSpPr>
        <p:spPr>
          <a:xfrm>
            <a:off x="762000" y="3320798"/>
            <a:ext cx="10668000" cy="1985963"/>
          </a:xfrm>
        </p:spPr>
        <p:txBody>
          <a:bodyPr>
            <a:normAutofit/>
          </a:bodyPr>
          <a:lstStyle/>
          <a:p>
            <a:r>
              <a:rPr lang="en-GB" sz="8000" dirty="0">
                <a:solidFill>
                  <a:schemeClr val="tx2">
                    <a:lumMod val="10000"/>
                  </a:schemeClr>
                </a:solidFill>
              </a:rPr>
              <a:t>Using an IDE</a:t>
            </a:r>
          </a:p>
        </p:txBody>
      </p:sp>
    </p:spTree>
    <p:extLst>
      <p:ext uri="{BB962C8B-B14F-4D97-AF65-F5344CB8AC3E}">
        <p14:creationId xmlns:p14="http://schemas.microsoft.com/office/powerpoint/2010/main" val="289116855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816FC-02C7-B0ED-F13D-3DFA2FAAA3BE}"/>
              </a:ext>
            </a:extLst>
          </p:cNvPr>
          <p:cNvSpPr>
            <a:spLocks noGrp="1"/>
          </p:cNvSpPr>
          <p:nvPr>
            <p:ph type="title"/>
          </p:nvPr>
        </p:nvSpPr>
        <p:spPr>
          <a:xfrm>
            <a:off x="1524000" y="412955"/>
            <a:ext cx="9144000" cy="894735"/>
          </a:xfrm>
        </p:spPr>
        <p:txBody>
          <a:bodyPr/>
          <a:lstStyle/>
          <a:p>
            <a:pPr algn="ctr"/>
            <a:r>
              <a:rPr lang="en-GB" dirty="0">
                <a:solidFill>
                  <a:srgbClr val="0548A8"/>
                </a:solidFill>
              </a:rPr>
              <a:t>What is an IDE really</a:t>
            </a:r>
          </a:p>
        </p:txBody>
      </p:sp>
      <p:sp>
        <p:nvSpPr>
          <p:cNvPr id="3" name="Content Placeholder 2">
            <a:extLst>
              <a:ext uri="{FF2B5EF4-FFF2-40B4-BE49-F238E27FC236}">
                <a16:creationId xmlns:a16="http://schemas.microsoft.com/office/drawing/2014/main" id="{D4C9EA9C-DE5F-8905-C6AC-BAE9AA6ACB60}"/>
              </a:ext>
            </a:extLst>
          </p:cNvPr>
          <p:cNvSpPr>
            <a:spLocks noGrp="1"/>
          </p:cNvSpPr>
          <p:nvPr>
            <p:ph idx="1"/>
          </p:nvPr>
        </p:nvSpPr>
        <p:spPr>
          <a:xfrm>
            <a:off x="762000" y="1376517"/>
            <a:ext cx="10668000" cy="5201264"/>
          </a:xfrm>
        </p:spPr>
        <p:txBody>
          <a:bodyPr>
            <a:normAutofit/>
          </a:bodyPr>
          <a:lstStyle/>
          <a:p>
            <a:r>
              <a:rPr lang="en-GB" dirty="0"/>
              <a:t>An IDE is the industry standard way to write software</a:t>
            </a:r>
          </a:p>
          <a:p>
            <a:r>
              <a:rPr lang="en-GB" dirty="0"/>
              <a:t>A piece of software that while not required to write code, in the modern world, it is unlikely you will not make use of one</a:t>
            </a:r>
          </a:p>
          <a:p>
            <a:r>
              <a:rPr lang="en-GB" dirty="0"/>
              <a:t>Most IDEs will: highlight errors in your code and provide an explanation as to why, make the setting of breakpoints easy for debugging, provide ability to step through code when in debug mode, show available variable and function</a:t>
            </a:r>
          </a:p>
          <a:p>
            <a:r>
              <a:rPr lang="en-GB" dirty="0"/>
              <a:t>Many are free to download and come with additional tools</a:t>
            </a:r>
          </a:p>
          <a:p>
            <a:r>
              <a:rPr lang="en-GB" dirty="0"/>
              <a:t>Any decent IDE can do everything that I have mentioned, for free, no strings attached. If not, it is not a good IDE (at least not yet)</a:t>
            </a:r>
          </a:p>
          <a:p>
            <a:r>
              <a:rPr lang="en-GB" dirty="0"/>
              <a:t>Let’s look at 2 examples</a:t>
            </a:r>
          </a:p>
        </p:txBody>
      </p:sp>
    </p:spTree>
    <p:extLst>
      <p:ext uri="{BB962C8B-B14F-4D97-AF65-F5344CB8AC3E}">
        <p14:creationId xmlns:p14="http://schemas.microsoft.com/office/powerpoint/2010/main" val="3128881873"/>
      </p:ext>
    </p:extLst>
  </p:cSld>
  <p:clrMapOvr>
    <a:masterClrMapping/>
  </p:clrMapOvr>
  <mc:AlternateContent xmlns:mc="http://schemas.openxmlformats.org/markup-compatibility/2006" xmlns:p14="http://schemas.microsoft.com/office/powerpoint/2010/main">
    <mc:Choice Requires="p14">
      <p:transition spd="slow" p14:dur="2500">
        <p14:glitter pattern="hexagon"/>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9F0E9C-D892-4DCD-C911-D4E0A62FD6DE}"/>
              </a:ext>
            </a:extLst>
          </p:cNvPr>
          <p:cNvSpPr>
            <a:spLocks noGrp="1"/>
          </p:cNvSpPr>
          <p:nvPr>
            <p:ph type="title"/>
          </p:nvPr>
        </p:nvSpPr>
        <p:spPr>
          <a:xfrm>
            <a:off x="309716" y="221022"/>
            <a:ext cx="3810001" cy="1302978"/>
          </a:xfrm>
        </p:spPr>
        <p:txBody>
          <a:bodyPr anchor="b">
            <a:normAutofit/>
          </a:bodyPr>
          <a:lstStyle/>
          <a:p>
            <a:r>
              <a:rPr lang="en-GB" dirty="0">
                <a:solidFill>
                  <a:srgbClr val="0548A8"/>
                </a:solidFill>
              </a:rPr>
              <a:t>A good starting point</a:t>
            </a:r>
          </a:p>
        </p:txBody>
      </p:sp>
      <p:pic>
        <p:nvPicPr>
          <p:cNvPr id="9" name="Picture 8" descr="A blue ribbon with a cross&#10;&#10;Description automatically generated">
            <a:extLst>
              <a:ext uri="{FF2B5EF4-FFF2-40B4-BE49-F238E27FC236}">
                <a16:creationId xmlns:a16="http://schemas.microsoft.com/office/drawing/2014/main" id="{CC3ABB55-6441-09D0-B7CF-A634CCD155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2669" y="762001"/>
            <a:ext cx="3902843" cy="3878826"/>
          </a:xfrm>
          <a:prstGeom prst="rect">
            <a:avLst/>
          </a:prstGeom>
        </p:spPr>
      </p:pic>
      <p:sp>
        <p:nvSpPr>
          <p:cNvPr id="3" name="Content Placeholder 2">
            <a:extLst>
              <a:ext uri="{FF2B5EF4-FFF2-40B4-BE49-F238E27FC236}">
                <a16:creationId xmlns:a16="http://schemas.microsoft.com/office/drawing/2014/main" id="{32EF5425-815D-36D0-533F-D14B35C05C6E}"/>
              </a:ext>
            </a:extLst>
          </p:cNvPr>
          <p:cNvSpPr>
            <a:spLocks noGrp="1"/>
          </p:cNvSpPr>
          <p:nvPr>
            <p:ph idx="1"/>
          </p:nvPr>
        </p:nvSpPr>
        <p:spPr>
          <a:xfrm>
            <a:off x="309716" y="1745022"/>
            <a:ext cx="6317226" cy="4891955"/>
          </a:xfrm>
        </p:spPr>
        <p:txBody>
          <a:bodyPr>
            <a:normAutofit/>
          </a:bodyPr>
          <a:lstStyle/>
          <a:p>
            <a:r>
              <a:rPr lang="en-GB" dirty="0"/>
              <a:t>The previous examples were made using VS code</a:t>
            </a:r>
          </a:p>
          <a:p>
            <a:r>
              <a:rPr lang="en-GB" dirty="0"/>
              <a:t>Free open-source IDE by Microsoft</a:t>
            </a:r>
          </a:p>
          <a:p>
            <a:r>
              <a:rPr lang="en-GB" dirty="0"/>
              <a:t>Highly customisable. Supports many languages by default and can also have additional languages added to it. Also, custom tools and themes (like the one I use). All free from an in-app marketplace.</a:t>
            </a:r>
          </a:p>
          <a:p>
            <a:r>
              <a:rPr lang="en-GB" dirty="0"/>
              <a:t>Supports everything I mentioned but still quite light. </a:t>
            </a:r>
          </a:p>
        </p:txBody>
      </p:sp>
    </p:spTree>
    <p:extLst>
      <p:ext uri="{BB962C8B-B14F-4D97-AF65-F5344CB8AC3E}">
        <p14:creationId xmlns:p14="http://schemas.microsoft.com/office/powerpoint/2010/main" val="2358705558"/>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941AC6-E985-D44A-41B6-97EEE88E8375}"/>
              </a:ext>
            </a:extLst>
          </p:cNvPr>
          <p:cNvSpPr>
            <a:spLocks noGrp="1"/>
          </p:cNvSpPr>
          <p:nvPr>
            <p:ph type="title"/>
          </p:nvPr>
        </p:nvSpPr>
        <p:spPr>
          <a:xfrm>
            <a:off x="319548" y="285135"/>
            <a:ext cx="3810001" cy="1401301"/>
          </a:xfrm>
        </p:spPr>
        <p:txBody>
          <a:bodyPr anchor="b">
            <a:normAutofit fontScale="90000"/>
          </a:bodyPr>
          <a:lstStyle/>
          <a:p>
            <a:r>
              <a:rPr lang="en-GB" dirty="0">
                <a:solidFill>
                  <a:srgbClr val="0548A8"/>
                </a:solidFill>
              </a:rPr>
              <a:t>A professional’s tool</a:t>
            </a:r>
          </a:p>
        </p:txBody>
      </p:sp>
      <p:pic>
        <p:nvPicPr>
          <p:cNvPr id="5" name="Picture 4" descr="A white logo on a purple background&#10;&#10;Description automatically generated">
            <a:extLst>
              <a:ext uri="{FF2B5EF4-FFF2-40B4-BE49-F238E27FC236}">
                <a16:creationId xmlns:a16="http://schemas.microsoft.com/office/drawing/2014/main" id="{B2A565ED-290F-9AB8-28D1-3A7DD99494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6250" y="555522"/>
            <a:ext cx="3770671" cy="3770671"/>
          </a:xfrm>
          <a:prstGeom prst="rect">
            <a:avLst/>
          </a:prstGeom>
        </p:spPr>
      </p:pic>
      <p:sp>
        <p:nvSpPr>
          <p:cNvPr id="3" name="Content Placeholder 2">
            <a:extLst>
              <a:ext uri="{FF2B5EF4-FFF2-40B4-BE49-F238E27FC236}">
                <a16:creationId xmlns:a16="http://schemas.microsoft.com/office/drawing/2014/main" id="{A749278A-233C-ED8D-4031-2E5502B58FC5}"/>
              </a:ext>
            </a:extLst>
          </p:cNvPr>
          <p:cNvSpPr>
            <a:spLocks noGrp="1"/>
          </p:cNvSpPr>
          <p:nvPr>
            <p:ph idx="1"/>
          </p:nvPr>
        </p:nvSpPr>
        <p:spPr>
          <a:xfrm>
            <a:off x="319548" y="1818969"/>
            <a:ext cx="7231623" cy="4837470"/>
          </a:xfrm>
        </p:spPr>
        <p:txBody>
          <a:bodyPr>
            <a:normAutofit/>
          </a:bodyPr>
          <a:lstStyle/>
          <a:p>
            <a:r>
              <a:rPr lang="en-GB" dirty="0"/>
              <a:t>Visual Studio Community Edition is another free IDE developed by Microsoft. This one being much more powerful</a:t>
            </a:r>
          </a:p>
          <a:p>
            <a:r>
              <a:rPr lang="en-GB" dirty="0"/>
              <a:t>Same sort of customisability but expanded features for getting started and debugging</a:t>
            </a:r>
          </a:p>
          <a:p>
            <a:r>
              <a:rPr lang="en-GB" dirty="0"/>
              <a:t>Includes C# download by default</a:t>
            </a:r>
          </a:p>
          <a:p>
            <a:r>
              <a:rPr lang="en-GB" dirty="0"/>
              <a:t>Project templates to help you get started with a variety of tools from Websites and console apps to test projects and web forms</a:t>
            </a:r>
          </a:p>
          <a:p>
            <a:r>
              <a:rPr lang="en-GB" dirty="0"/>
              <a:t>Lots of IDEs out there so it’s always worth looking. But there are many good (free) options</a:t>
            </a:r>
          </a:p>
        </p:txBody>
      </p:sp>
    </p:spTree>
    <p:extLst>
      <p:ext uri="{BB962C8B-B14F-4D97-AF65-F5344CB8AC3E}">
        <p14:creationId xmlns:p14="http://schemas.microsoft.com/office/powerpoint/2010/main" val="3869305000"/>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BA0BD-55E2-5161-DC31-740C49813FC8}"/>
              </a:ext>
            </a:extLst>
          </p:cNvPr>
          <p:cNvSpPr>
            <a:spLocks noGrp="1"/>
          </p:cNvSpPr>
          <p:nvPr>
            <p:ph type="title"/>
          </p:nvPr>
        </p:nvSpPr>
        <p:spPr>
          <a:xfrm>
            <a:off x="1524000" y="432620"/>
            <a:ext cx="9144000" cy="631824"/>
          </a:xfrm>
        </p:spPr>
        <p:txBody>
          <a:bodyPr>
            <a:normAutofit/>
          </a:bodyPr>
          <a:lstStyle/>
          <a:p>
            <a:pPr algn="ctr"/>
            <a:r>
              <a:rPr lang="en-GB" sz="3200" dirty="0">
                <a:solidFill>
                  <a:srgbClr val="0548A8"/>
                </a:solidFill>
              </a:rPr>
              <a:t>Here is just some of the templates available to use</a:t>
            </a:r>
          </a:p>
        </p:txBody>
      </p:sp>
      <p:pic>
        <p:nvPicPr>
          <p:cNvPr id="5" name="Content Placeholder 4">
            <a:extLst>
              <a:ext uri="{FF2B5EF4-FFF2-40B4-BE49-F238E27FC236}">
                <a16:creationId xmlns:a16="http://schemas.microsoft.com/office/drawing/2014/main" id="{FC5BB843-D630-AE6F-7519-18CB4705322C}"/>
              </a:ext>
            </a:extLst>
          </p:cNvPr>
          <p:cNvPicPr>
            <a:picLocks noGrp="1" noChangeAspect="1"/>
          </p:cNvPicPr>
          <p:nvPr>
            <p:ph idx="1"/>
          </p:nvPr>
        </p:nvPicPr>
        <p:blipFill>
          <a:blip r:embed="rId2"/>
          <a:stretch>
            <a:fillRect/>
          </a:stretch>
        </p:blipFill>
        <p:spPr>
          <a:xfrm>
            <a:off x="1917290" y="1064443"/>
            <a:ext cx="8357419" cy="5515757"/>
          </a:xfrm>
        </p:spPr>
      </p:pic>
    </p:spTree>
    <p:extLst>
      <p:ext uri="{BB962C8B-B14F-4D97-AF65-F5344CB8AC3E}">
        <p14:creationId xmlns:p14="http://schemas.microsoft.com/office/powerpoint/2010/main" val="1825204218"/>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6B0479F5-59EA-43F3-BAFC-2606376EB6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7BF67D-26BF-F691-A2AB-94A3438DC7A6}"/>
              </a:ext>
            </a:extLst>
          </p:cNvPr>
          <p:cNvSpPr>
            <a:spLocks noGrp="1"/>
          </p:cNvSpPr>
          <p:nvPr>
            <p:ph type="title"/>
          </p:nvPr>
        </p:nvSpPr>
        <p:spPr>
          <a:xfrm>
            <a:off x="4566753" y="1062825"/>
            <a:ext cx="3381668" cy="1871206"/>
          </a:xfrm>
        </p:spPr>
        <p:txBody>
          <a:bodyPr vert="horz" lIns="91440" tIns="45720" rIns="91440" bIns="45720" rtlCol="0" anchor="b" anchorCtr="0">
            <a:normAutofit/>
          </a:bodyPr>
          <a:lstStyle/>
          <a:p>
            <a:pPr algn="ctr"/>
            <a:r>
              <a:rPr lang="en-US" sz="5400" kern="1200" dirty="0">
                <a:solidFill>
                  <a:srgbClr val="0548A8"/>
                </a:solidFill>
                <a:latin typeface="+mj-lt"/>
                <a:ea typeface="+mj-ea"/>
                <a:cs typeface="+mj-cs"/>
              </a:rPr>
              <a:t>SOURCE</a:t>
            </a:r>
            <a:r>
              <a:rPr lang="en-US" kern="1200" dirty="0">
                <a:solidFill>
                  <a:srgbClr val="0548A8"/>
                </a:solidFill>
                <a:latin typeface="+mj-lt"/>
                <a:ea typeface="+mj-ea"/>
                <a:cs typeface="+mj-cs"/>
              </a:rPr>
              <a:t> </a:t>
            </a:r>
            <a:r>
              <a:rPr lang="en-US" sz="5400" kern="1200" dirty="0">
                <a:solidFill>
                  <a:srgbClr val="0548A8"/>
                </a:solidFill>
                <a:latin typeface="+mj-lt"/>
                <a:ea typeface="+mj-ea"/>
                <a:cs typeface="+mj-cs"/>
              </a:rPr>
              <a:t>CONTROL</a:t>
            </a:r>
          </a:p>
        </p:txBody>
      </p:sp>
      <p:sp>
        <p:nvSpPr>
          <p:cNvPr id="60" name="Freeform: Shape 59">
            <a:extLst>
              <a:ext uri="{FF2B5EF4-FFF2-40B4-BE49-F238E27FC236}">
                <a16:creationId xmlns:a16="http://schemas.microsoft.com/office/drawing/2014/main" id="{B2FBDB18-449B-4AC4-8813-45B35E174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39583" y="2"/>
            <a:ext cx="2227170" cy="6857999"/>
          </a:xfrm>
          <a:custGeom>
            <a:avLst/>
            <a:gdLst>
              <a:gd name="connsiteX0" fmla="*/ 1435747 w 2227170"/>
              <a:gd name="connsiteY0" fmla="*/ 3430628 h 6857999"/>
              <a:gd name="connsiteX1" fmla="*/ 1463355 w 2227170"/>
              <a:gd name="connsiteY1" fmla="*/ 3435416 h 6857999"/>
              <a:gd name="connsiteX2" fmla="*/ 1512522 w 2227170"/>
              <a:gd name="connsiteY2" fmla="*/ 3453342 h 6857999"/>
              <a:gd name="connsiteX3" fmla="*/ 1689926 w 2227170"/>
              <a:gd name="connsiteY3" fmla="*/ 3476521 h 6857999"/>
              <a:gd name="connsiteX4" fmla="*/ 1714445 w 2227170"/>
              <a:gd name="connsiteY4" fmla="*/ 3473345 h 6857999"/>
              <a:gd name="connsiteX5" fmla="*/ 1891867 w 2227170"/>
              <a:gd name="connsiteY5" fmla="*/ 3461357 h 6857999"/>
              <a:gd name="connsiteX6" fmla="*/ 1903897 w 2227170"/>
              <a:gd name="connsiteY6" fmla="*/ 3459899 h 6857999"/>
              <a:gd name="connsiteX7" fmla="*/ 1939997 w 2227170"/>
              <a:gd name="connsiteY7" fmla="*/ 3575905 h 6857999"/>
              <a:gd name="connsiteX8" fmla="*/ 1959353 w 2227170"/>
              <a:gd name="connsiteY8" fmla="*/ 3640463 h 6857999"/>
              <a:gd name="connsiteX9" fmla="*/ 1972749 w 2227170"/>
              <a:gd name="connsiteY9" fmla="*/ 3697872 h 6857999"/>
              <a:gd name="connsiteX10" fmla="*/ 1974716 w 2227170"/>
              <a:gd name="connsiteY10" fmla="*/ 3706299 h 6857999"/>
              <a:gd name="connsiteX11" fmla="*/ 2015942 w 2227170"/>
              <a:gd name="connsiteY11" fmla="*/ 3982180 h 6857999"/>
              <a:gd name="connsiteX12" fmla="*/ 2031892 w 2227170"/>
              <a:gd name="connsiteY12" fmla="*/ 4071548 h 6857999"/>
              <a:gd name="connsiteX13" fmla="*/ 2036571 w 2227170"/>
              <a:gd name="connsiteY13" fmla="*/ 4171852 h 6857999"/>
              <a:gd name="connsiteX14" fmla="*/ 2058065 w 2227170"/>
              <a:gd name="connsiteY14" fmla="*/ 4334965 h 6857999"/>
              <a:gd name="connsiteX15" fmla="*/ 2089962 w 2227170"/>
              <a:gd name="connsiteY15" fmla="*/ 4652006 h 6857999"/>
              <a:gd name="connsiteX16" fmla="*/ 2091986 w 2227170"/>
              <a:gd name="connsiteY16" fmla="*/ 4720900 h 6857999"/>
              <a:gd name="connsiteX17" fmla="*/ 2116222 w 2227170"/>
              <a:gd name="connsiteY17" fmla="*/ 4899103 h 6857999"/>
              <a:gd name="connsiteX18" fmla="*/ 2134280 w 2227170"/>
              <a:gd name="connsiteY18" fmla="*/ 5006463 h 6857999"/>
              <a:gd name="connsiteX19" fmla="*/ 2140946 w 2227170"/>
              <a:gd name="connsiteY19" fmla="*/ 5094252 h 6857999"/>
              <a:gd name="connsiteX20" fmla="*/ 2139028 w 2227170"/>
              <a:gd name="connsiteY20" fmla="*/ 5170758 h 6857999"/>
              <a:gd name="connsiteX21" fmla="*/ 2154083 w 2227170"/>
              <a:gd name="connsiteY21" fmla="*/ 5374894 h 6857999"/>
              <a:gd name="connsiteX22" fmla="*/ 2159878 w 2227170"/>
              <a:gd name="connsiteY22" fmla="*/ 5456299 h 6857999"/>
              <a:gd name="connsiteX23" fmla="*/ 2189136 w 2227170"/>
              <a:gd name="connsiteY23" fmla="*/ 5669510 h 6857999"/>
              <a:gd name="connsiteX24" fmla="*/ 2203058 w 2227170"/>
              <a:gd name="connsiteY24" fmla="*/ 5848712 h 6857999"/>
              <a:gd name="connsiteX25" fmla="*/ 2211270 w 2227170"/>
              <a:gd name="connsiteY25" fmla="*/ 5923918 h 6857999"/>
              <a:gd name="connsiteX26" fmla="*/ 2218696 w 2227170"/>
              <a:gd name="connsiteY26" fmla="*/ 6094309 h 6857999"/>
              <a:gd name="connsiteX27" fmla="*/ 2227155 w 2227170"/>
              <a:gd name="connsiteY27" fmla="*/ 6191335 h 6857999"/>
              <a:gd name="connsiteX28" fmla="*/ 2219390 w 2227170"/>
              <a:gd name="connsiteY28" fmla="*/ 6424114 h 6857999"/>
              <a:gd name="connsiteX29" fmla="*/ 2209703 w 2227170"/>
              <a:gd name="connsiteY29" fmla="*/ 6664246 h 6857999"/>
              <a:gd name="connsiteX30" fmla="*/ 2199216 w 2227170"/>
              <a:gd name="connsiteY30" fmla="*/ 6795360 h 6857999"/>
              <a:gd name="connsiteX31" fmla="*/ 2197257 w 2227170"/>
              <a:gd name="connsiteY31" fmla="*/ 6857999 h 6857999"/>
              <a:gd name="connsiteX32" fmla="*/ 2026554 w 2227170"/>
              <a:gd name="connsiteY32" fmla="*/ 6857999 h 6857999"/>
              <a:gd name="connsiteX33" fmla="*/ 2060891 w 2227170"/>
              <a:gd name="connsiteY33" fmla="*/ 6720903 h 6857999"/>
              <a:gd name="connsiteX34" fmla="*/ 2012613 w 2227170"/>
              <a:gd name="connsiteY34" fmla="*/ 6617730 h 6857999"/>
              <a:gd name="connsiteX35" fmla="*/ 1960297 w 2227170"/>
              <a:gd name="connsiteY35" fmla="*/ 6560549 h 6857999"/>
              <a:gd name="connsiteX36" fmla="*/ 1911439 w 2227170"/>
              <a:gd name="connsiteY36" fmla="*/ 6409646 h 6857999"/>
              <a:gd name="connsiteX37" fmla="*/ 1941755 w 2227170"/>
              <a:gd name="connsiteY37" fmla="*/ 6379605 h 6857999"/>
              <a:gd name="connsiteX38" fmla="*/ 1967169 w 2227170"/>
              <a:gd name="connsiteY38" fmla="*/ 6277544 h 6857999"/>
              <a:gd name="connsiteX39" fmla="*/ 1982077 w 2227170"/>
              <a:gd name="connsiteY39" fmla="*/ 6165295 h 6857999"/>
              <a:gd name="connsiteX40" fmla="*/ 2021065 w 2227170"/>
              <a:gd name="connsiteY40" fmla="*/ 5971487 h 6857999"/>
              <a:gd name="connsiteX41" fmla="*/ 1973662 w 2227170"/>
              <a:gd name="connsiteY41" fmla="*/ 5832226 h 6857999"/>
              <a:gd name="connsiteX42" fmla="*/ 1953549 w 2227170"/>
              <a:gd name="connsiteY42" fmla="*/ 5778754 h 6857999"/>
              <a:gd name="connsiteX43" fmla="*/ 1942739 w 2227170"/>
              <a:gd name="connsiteY43" fmla="*/ 5729863 h 6857999"/>
              <a:gd name="connsiteX44" fmla="*/ 1940531 w 2227170"/>
              <a:gd name="connsiteY44" fmla="*/ 5674826 h 6857999"/>
              <a:gd name="connsiteX45" fmla="*/ 1921890 w 2227170"/>
              <a:gd name="connsiteY45" fmla="*/ 5540158 h 6857999"/>
              <a:gd name="connsiteX46" fmla="*/ 1895673 w 2227170"/>
              <a:gd name="connsiteY46" fmla="*/ 5464049 h 6857999"/>
              <a:gd name="connsiteX47" fmla="*/ 1883229 w 2227170"/>
              <a:gd name="connsiteY47" fmla="*/ 5299486 h 6857999"/>
              <a:gd name="connsiteX48" fmla="*/ 1867297 w 2227170"/>
              <a:gd name="connsiteY48" fmla="*/ 5186434 h 6857999"/>
              <a:gd name="connsiteX49" fmla="*/ 1829639 w 2227170"/>
              <a:gd name="connsiteY49" fmla="*/ 5064337 h 6857999"/>
              <a:gd name="connsiteX50" fmla="*/ 1823656 w 2227170"/>
              <a:gd name="connsiteY50" fmla="*/ 5047159 h 6857999"/>
              <a:gd name="connsiteX51" fmla="*/ 1793723 w 2227170"/>
              <a:gd name="connsiteY51" fmla="*/ 5003744 h 6857999"/>
              <a:gd name="connsiteX52" fmla="*/ 1679944 w 2227170"/>
              <a:gd name="connsiteY52" fmla="*/ 4930834 h 6857999"/>
              <a:gd name="connsiteX53" fmla="*/ 1657480 w 2227170"/>
              <a:gd name="connsiteY53" fmla="*/ 4911337 h 6857999"/>
              <a:gd name="connsiteX54" fmla="*/ 1594697 w 2227170"/>
              <a:gd name="connsiteY54" fmla="*/ 4754123 h 6857999"/>
              <a:gd name="connsiteX55" fmla="*/ 1610087 w 2227170"/>
              <a:gd name="connsiteY55" fmla="*/ 4701292 h 6857999"/>
              <a:gd name="connsiteX56" fmla="*/ 1645783 w 2227170"/>
              <a:gd name="connsiteY56" fmla="*/ 4645602 h 6857999"/>
              <a:gd name="connsiteX57" fmla="*/ 1671304 w 2227170"/>
              <a:gd name="connsiteY57" fmla="*/ 4516054 h 6857999"/>
              <a:gd name="connsiteX58" fmla="*/ 1664087 w 2227170"/>
              <a:gd name="connsiteY58" fmla="*/ 4465215 h 6857999"/>
              <a:gd name="connsiteX59" fmla="*/ 1638164 w 2227170"/>
              <a:gd name="connsiteY59" fmla="*/ 4374448 h 6857999"/>
              <a:gd name="connsiteX60" fmla="*/ 1588685 w 2227170"/>
              <a:gd name="connsiteY60" fmla="*/ 4300238 h 6857999"/>
              <a:gd name="connsiteX61" fmla="*/ 1505039 w 2227170"/>
              <a:gd name="connsiteY61" fmla="*/ 4190727 h 6857999"/>
              <a:gd name="connsiteX62" fmla="*/ 1493843 w 2227170"/>
              <a:gd name="connsiteY62" fmla="*/ 4001566 h 6857999"/>
              <a:gd name="connsiteX63" fmla="*/ 1491439 w 2227170"/>
              <a:gd name="connsiteY63" fmla="*/ 3929077 h 6857999"/>
              <a:gd name="connsiteX64" fmla="*/ 1470437 w 2227170"/>
              <a:gd name="connsiteY64" fmla="*/ 3732048 h 6857999"/>
              <a:gd name="connsiteX65" fmla="*/ 1471926 w 2227170"/>
              <a:gd name="connsiteY65" fmla="*/ 3713390 h 6857999"/>
              <a:gd name="connsiteX66" fmla="*/ 1471925 w 2227170"/>
              <a:gd name="connsiteY66" fmla="*/ 3713390 h 6857999"/>
              <a:gd name="connsiteX67" fmla="*/ 1475829 w 2227170"/>
              <a:gd name="connsiteY67" fmla="*/ 3664425 h 6857999"/>
              <a:gd name="connsiteX68" fmla="*/ 1477249 w 2227170"/>
              <a:gd name="connsiteY68" fmla="*/ 3641757 h 6857999"/>
              <a:gd name="connsiteX69" fmla="*/ 1442718 w 2227170"/>
              <a:gd name="connsiteY69" fmla="*/ 3455028 h 6857999"/>
              <a:gd name="connsiteX70" fmla="*/ 1436081 w 2227170"/>
              <a:gd name="connsiteY70" fmla="*/ 3434627 h 6857999"/>
              <a:gd name="connsiteX71" fmla="*/ 0 w 2227170"/>
              <a:gd name="connsiteY71" fmla="*/ 0 h 6857999"/>
              <a:gd name="connsiteX72" fmla="*/ 480313 w 2227170"/>
              <a:gd name="connsiteY72" fmla="*/ 0 h 6857999"/>
              <a:gd name="connsiteX73" fmla="*/ 507191 w 2227170"/>
              <a:gd name="connsiteY73" fmla="*/ 126805 h 6857999"/>
              <a:gd name="connsiteX74" fmla="*/ 517515 w 2227170"/>
              <a:gd name="connsiteY74" fmla="*/ 185431 h 6857999"/>
              <a:gd name="connsiteX75" fmla="*/ 602322 w 2227170"/>
              <a:gd name="connsiteY75" fmla="*/ 432867 h 6857999"/>
              <a:gd name="connsiteX76" fmla="*/ 717957 w 2227170"/>
              <a:gd name="connsiteY76" fmla="*/ 662316 h 6857999"/>
              <a:gd name="connsiteX77" fmla="*/ 868507 w 2227170"/>
              <a:gd name="connsiteY77" fmla="*/ 840047 h 6857999"/>
              <a:gd name="connsiteX78" fmla="*/ 903438 w 2227170"/>
              <a:gd name="connsiteY78" fmla="*/ 888795 h 6857999"/>
              <a:gd name="connsiteX79" fmla="*/ 938295 w 2227170"/>
              <a:gd name="connsiteY79" fmla="*/ 1013493 h 6857999"/>
              <a:gd name="connsiteX80" fmla="*/ 962274 w 2227170"/>
              <a:gd name="connsiteY80" fmla="*/ 1122775 h 6857999"/>
              <a:gd name="connsiteX81" fmla="*/ 994395 w 2227170"/>
              <a:gd name="connsiteY81" fmla="*/ 1204073 h 6857999"/>
              <a:gd name="connsiteX82" fmla="*/ 1024698 w 2227170"/>
              <a:gd name="connsiteY82" fmla="*/ 1273134 h 6857999"/>
              <a:gd name="connsiteX83" fmla="*/ 1105920 w 2227170"/>
              <a:gd name="connsiteY83" fmla="*/ 1431309 h 6857999"/>
              <a:gd name="connsiteX84" fmla="*/ 1169137 w 2227170"/>
              <a:gd name="connsiteY84" fmla="*/ 1602741 h 6857999"/>
              <a:gd name="connsiteX85" fmla="*/ 1256045 w 2227170"/>
              <a:gd name="connsiteY85" fmla="*/ 1745656 h 6857999"/>
              <a:gd name="connsiteX86" fmla="*/ 1305410 w 2227170"/>
              <a:gd name="connsiteY86" fmla="*/ 1806507 h 6857999"/>
              <a:gd name="connsiteX87" fmla="*/ 1328595 w 2227170"/>
              <a:gd name="connsiteY87" fmla="*/ 1923029 h 6857999"/>
              <a:gd name="connsiteX88" fmla="*/ 1372362 w 2227170"/>
              <a:gd name="connsiteY88" fmla="*/ 2051976 h 6857999"/>
              <a:gd name="connsiteX89" fmla="*/ 1420614 w 2227170"/>
              <a:gd name="connsiteY89" fmla="*/ 2145889 h 6857999"/>
              <a:gd name="connsiteX90" fmla="*/ 1451666 w 2227170"/>
              <a:gd name="connsiteY90" fmla="*/ 2217503 h 6857999"/>
              <a:gd name="connsiteX91" fmla="*/ 1479100 w 2227170"/>
              <a:gd name="connsiteY91" fmla="*/ 2316384 h 6857999"/>
              <a:gd name="connsiteX92" fmla="*/ 1519073 w 2227170"/>
              <a:gd name="connsiteY92" fmla="*/ 2417297 h 6857999"/>
              <a:gd name="connsiteX93" fmla="*/ 1545426 w 2227170"/>
              <a:gd name="connsiteY93" fmla="*/ 2467287 h 6857999"/>
              <a:gd name="connsiteX94" fmla="*/ 1587486 w 2227170"/>
              <a:gd name="connsiteY94" fmla="*/ 2562780 h 6857999"/>
              <a:gd name="connsiteX95" fmla="*/ 1625487 w 2227170"/>
              <a:gd name="connsiteY95" fmla="*/ 2660424 h 6857999"/>
              <a:gd name="connsiteX96" fmla="*/ 1659666 w 2227170"/>
              <a:gd name="connsiteY96" fmla="*/ 2838661 h 6857999"/>
              <a:gd name="connsiteX97" fmla="*/ 1723303 w 2227170"/>
              <a:gd name="connsiteY97" fmla="*/ 3005526 h 6857999"/>
              <a:gd name="connsiteX98" fmla="*/ 1768467 w 2227170"/>
              <a:gd name="connsiteY98" fmla="*/ 3137119 h 6857999"/>
              <a:gd name="connsiteX99" fmla="*/ 1799379 w 2227170"/>
              <a:gd name="connsiteY99" fmla="*/ 3214434 h 6857999"/>
              <a:gd name="connsiteX100" fmla="*/ 1872393 w 2227170"/>
              <a:gd name="connsiteY100" fmla="*/ 3358657 h 6857999"/>
              <a:gd name="connsiteX101" fmla="*/ 1903898 w 2227170"/>
              <a:gd name="connsiteY101" fmla="*/ 3459898 h 6857999"/>
              <a:gd name="connsiteX102" fmla="*/ 1891868 w 2227170"/>
              <a:gd name="connsiteY102" fmla="*/ 3461356 h 6857999"/>
              <a:gd name="connsiteX103" fmla="*/ 1714447 w 2227170"/>
              <a:gd name="connsiteY103" fmla="*/ 3473344 h 6857999"/>
              <a:gd name="connsiteX104" fmla="*/ 1689927 w 2227170"/>
              <a:gd name="connsiteY104" fmla="*/ 3476520 h 6857999"/>
              <a:gd name="connsiteX105" fmla="*/ 1512523 w 2227170"/>
              <a:gd name="connsiteY105" fmla="*/ 3453342 h 6857999"/>
              <a:gd name="connsiteX106" fmla="*/ 1463356 w 2227170"/>
              <a:gd name="connsiteY106" fmla="*/ 3435415 h 6857999"/>
              <a:gd name="connsiteX107" fmla="*/ 1435748 w 2227170"/>
              <a:gd name="connsiteY107" fmla="*/ 3430627 h 6857999"/>
              <a:gd name="connsiteX108" fmla="*/ 1434021 w 2227170"/>
              <a:gd name="connsiteY108" fmla="*/ 3409971 h 6857999"/>
              <a:gd name="connsiteX109" fmla="*/ 1403697 w 2227170"/>
              <a:gd name="connsiteY109" fmla="*/ 3352066 h 6857999"/>
              <a:gd name="connsiteX110" fmla="*/ 1304079 w 2227170"/>
              <a:gd name="connsiteY110" fmla="*/ 3288499 h 6857999"/>
              <a:gd name="connsiteX111" fmla="*/ 1263513 w 2227170"/>
              <a:gd name="connsiteY111" fmla="*/ 3224801 h 6857999"/>
              <a:gd name="connsiteX112" fmla="*/ 1239849 w 2227170"/>
              <a:gd name="connsiteY112" fmla="*/ 3179271 h 6857999"/>
              <a:gd name="connsiteX113" fmla="*/ 1200295 w 2227170"/>
              <a:gd name="connsiteY113" fmla="*/ 3136681 h 6857999"/>
              <a:gd name="connsiteX114" fmla="*/ 1098516 w 2227170"/>
              <a:gd name="connsiteY114" fmla="*/ 3085335 h 6857999"/>
              <a:gd name="connsiteX115" fmla="*/ 1011619 w 2227170"/>
              <a:gd name="connsiteY115" fmla="*/ 3016205 h 6857999"/>
              <a:gd name="connsiteX116" fmla="*/ 973275 w 2227170"/>
              <a:gd name="connsiteY116" fmla="*/ 2908439 h 6857999"/>
              <a:gd name="connsiteX117" fmla="*/ 954491 w 2227170"/>
              <a:gd name="connsiteY117" fmla="*/ 2842361 h 6857999"/>
              <a:gd name="connsiteX118" fmla="*/ 1016911 w 2227170"/>
              <a:gd name="connsiteY118" fmla="*/ 2599848 h 6857999"/>
              <a:gd name="connsiteX119" fmla="*/ 1067676 w 2227170"/>
              <a:gd name="connsiteY119" fmla="*/ 2435466 h 6857999"/>
              <a:gd name="connsiteX120" fmla="*/ 1065045 w 2227170"/>
              <a:gd name="connsiteY120" fmla="*/ 2378738 h 6857999"/>
              <a:gd name="connsiteX121" fmla="*/ 998558 w 2227170"/>
              <a:gd name="connsiteY121" fmla="*/ 2210113 h 6857999"/>
              <a:gd name="connsiteX122" fmla="*/ 980810 w 2227170"/>
              <a:gd name="connsiteY122" fmla="*/ 2050248 h 6857999"/>
              <a:gd name="connsiteX123" fmla="*/ 985875 w 2227170"/>
              <a:gd name="connsiteY123" fmla="*/ 1932531 h 6857999"/>
              <a:gd name="connsiteX124" fmla="*/ 991251 w 2227170"/>
              <a:gd name="connsiteY124" fmla="*/ 1831462 h 6857999"/>
              <a:gd name="connsiteX125" fmla="*/ 983833 w 2227170"/>
              <a:gd name="connsiteY125" fmla="*/ 1708173 h 6857999"/>
              <a:gd name="connsiteX126" fmla="*/ 966921 w 2227170"/>
              <a:gd name="connsiteY126" fmla="*/ 1636638 h 6857999"/>
              <a:gd name="connsiteX127" fmla="*/ 944156 w 2227170"/>
              <a:gd name="connsiteY127" fmla="*/ 1523444 h 6857999"/>
              <a:gd name="connsiteX128" fmla="*/ 910490 w 2227170"/>
              <a:gd name="connsiteY128" fmla="*/ 1405991 h 6857999"/>
              <a:gd name="connsiteX129" fmla="*/ 853488 w 2227170"/>
              <a:gd name="connsiteY129" fmla="*/ 1311394 h 6857999"/>
              <a:gd name="connsiteX130" fmla="*/ 801804 w 2227170"/>
              <a:gd name="connsiteY130" fmla="*/ 1257566 h 6857999"/>
              <a:gd name="connsiteX131" fmla="*/ 737368 w 2227170"/>
              <a:gd name="connsiteY131" fmla="*/ 1112096 h 6857999"/>
              <a:gd name="connsiteX132" fmla="*/ 597412 w 2227170"/>
              <a:gd name="connsiteY132" fmla="*/ 969072 h 6857999"/>
              <a:gd name="connsiteX133" fmla="*/ 542819 w 2227170"/>
              <a:gd name="connsiteY133" fmla="*/ 884069 h 6857999"/>
              <a:gd name="connsiteX134" fmla="*/ 530439 w 2227170"/>
              <a:gd name="connsiteY134" fmla="*/ 838495 h 6857999"/>
              <a:gd name="connsiteX135" fmla="*/ 495418 w 2227170"/>
              <a:gd name="connsiteY135" fmla="*/ 758969 h 6857999"/>
              <a:gd name="connsiteX136" fmla="*/ 467896 w 2227170"/>
              <a:gd name="connsiteY136" fmla="*/ 710990 h 6857999"/>
              <a:gd name="connsiteX137" fmla="*/ 360952 w 2227170"/>
              <a:gd name="connsiteY137" fmla="*/ 575332 h 6857999"/>
              <a:gd name="connsiteX138" fmla="*/ 329420 w 2227170"/>
              <a:gd name="connsiteY138" fmla="*/ 533869 h 6857999"/>
              <a:gd name="connsiteX139" fmla="*/ 277101 w 2227170"/>
              <a:gd name="connsiteY139" fmla="*/ 450003 h 6857999"/>
              <a:gd name="connsiteX140" fmla="*/ 262642 w 2227170"/>
              <a:gd name="connsiteY140" fmla="*/ 414480 h 6857999"/>
              <a:gd name="connsiteX141" fmla="*/ 219625 w 2227170"/>
              <a:gd name="connsiteY141" fmla="*/ 349349 h 6857999"/>
              <a:gd name="connsiteX142" fmla="*/ 104836 w 2227170"/>
              <a:gd name="connsiteY142" fmla="*/ 192439 h 6857999"/>
              <a:gd name="connsiteX143" fmla="*/ 37941 w 2227170"/>
              <a:gd name="connsiteY143" fmla="*/ 122586 h 6857999"/>
              <a:gd name="connsiteX144" fmla="*/ 16247 w 2227170"/>
              <a:gd name="connsiteY144" fmla="*/ 6147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2227170" h="6857999">
                <a:moveTo>
                  <a:pt x="1435747" y="3430628"/>
                </a:moveTo>
                <a:lnTo>
                  <a:pt x="1463355" y="3435416"/>
                </a:lnTo>
                <a:cubicBezTo>
                  <a:pt x="1480184" y="3439826"/>
                  <a:pt x="1496566" y="3445726"/>
                  <a:pt x="1512522" y="3453342"/>
                </a:cubicBezTo>
                <a:cubicBezTo>
                  <a:pt x="1561201" y="3476708"/>
                  <a:pt x="1623580" y="3483625"/>
                  <a:pt x="1689926" y="3476521"/>
                </a:cubicBezTo>
                <a:cubicBezTo>
                  <a:pt x="1698220" y="3475588"/>
                  <a:pt x="1708677" y="3471849"/>
                  <a:pt x="1714445" y="3473345"/>
                </a:cubicBezTo>
                <a:cubicBezTo>
                  <a:pt x="1779620" y="3489747"/>
                  <a:pt x="1834653" y="3472188"/>
                  <a:pt x="1891867" y="3461357"/>
                </a:cubicBezTo>
                <a:lnTo>
                  <a:pt x="1903897" y="3459899"/>
                </a:lnTo>
                <a:lnTo>
                  <a:pt x="1939997" y="3575905"/>
                </a:lnTo>
                <a:cubicBezTo>
                  <a:pt x="1946484" y="3597372"/>
                  <a:pt x="1953252" y="3618812"/>
                  <a:pt x="1959353" y="3640463"/>
                </a:cubicBezTo>
                <a:lnTo>
                  <a:pt x="1972749" y="3697872"/>
                </a:lnTo>
                <a:lnTo>
                  <a:pt x="1974716" y="3706299"/>
                </a:lnTo>
                <a:cubicBezTo>
                  <a:pt x="1990622" y="3797563"/>
                  <a:pt x="2002102" y="3890387"/>
                  <a:pt x="2015942" y="3982180"/>
                </a:cubicBezTo>
                <a:cubicBezTo>
                  <a:pt x="2020339" y="4012204"/>
                  <a:pt x="2028650" y="4041142"/>
                  <a:pt x="2031892" y="4071548"/>
                </a:cubicBezTo>
                <a:cubicBezTo>
                  <a:pt x="2035443" y="4104448"/>
                  <a:pt x="2033020" y="4138953"/>
                  <a:pt x="2036571" y="4171852"/>
                </a:cubicBezTo>
                <a:cubicBezTo>
                  <a:pt x="2042360" y="4226575"/>
                  <a:pt x="2052059" y="4280215"/>
                  <a:pt x="2058065" y="4334965"/>
                </a:cubicBezTo>
                <a:cubicBezTo>
                  <a:pt x="2069516" y="4440581"/>
                  <a:pt x="2079848" y="4546311"/>
                  <a:pt x="2089962" y="4652006"/>
                </a:cubicBezTo>
                <a:cubicBezTo>
                  <a:pt x="2092086" y="4674630"/>
                  <a:pt x="2089393" y="4698483"/>
                  <a:pt x="2091986" y="4720900"/>
                </a:cubicBezTo>
                <a:cubicBezTo>
                  <a:pt x="2099090" y="4780437"/>
                  <a:pt x="2107526" y="4839889"/>
                  <a:pt x="2116222" y="4899103"/>
                </a:cubicBezTo>
                <a:cubicBezTo>
                  <a:pt x="2121567" y="4934975"/>
                  <a:pt x="2129409" y="4970386"/>
                  <a:pt x="2134280" y="5006463"/>
                </a:cubicBezTo>
                <a:cubicBezTo>
                  <a:pt x="2138181" y="5035327"/>
                  <a:pt x="2140233" y="5064748"/>
                  <a:pt x="2140946" y="5094252"/>
                </a:cubicBezTo>
                <a:cubicBezTo>
                  <a:pt x="2141573" y="5119660"/>
                  <a:pt x="2137495" y="5145495"/>
                  <a:pt x="2139028" y="5170758"/>
                </a:cubicBezTo>
                <a:cubicBezTo>
                  <a:pt x="2143115" y="5239128"/>
                  <a:pt x="2149053" y="5306937"/>
                  <a:pt x="2154083" y="5374894"/>
                </a:cubicBezTo>
                <a:cubicBezTo>
                  <a:pt x="2156003" y="5402116"/>
                  <a:pt x="2156328" y="5429662"/>
                  <a:pt x="2159878" y="5456299"/>
                </a:cubicBezTo>
                <a:cubicBezTo>
                  <a:pt x="2169087" y="5527565"/>
                  <a:pt x="2181047" y="5598128"/>
                  <a:pt x="2189136" y="5669510"/>
                </a:cubicBezTo>
                <a:cubicBezTo>
                  <a:pt x="2195841" y="5728715"/>
                  <a:pt x="2198200" y="5788945"/>
                  <a:pt x="2203058" y="5848712"/>
                </a:cubicBezTo>
                <a:cubicBezTo>
                  <a:pt x="2205241" y="5874065"/>
                  <a:pt x="2209957" y="5898688"/>
                  <a:pt x="2211270" y="5923918"/>
                </a:cubicBezTo>
                <a:cubicBezTo>
                  <a:pt x="2214375" y="5980441"/>
                  <a:pt x="2215629" y="6037520"/>
                  <a:pt x="2218696" y="6094309"/>
                </a:cubicBezTo>
                <a:cubicBezTo>
                  <a:pt x="2220549" y="6126699"/>
                  <a:pt x="2227542" y="6158719"/>
                  <a:pt x="2227155" y="6191335"/>
                </a:cubicBezTo>
                <a:cubicBezTo>
                  <a:pt x="2226207" y="6268795"/>
                  <a:pt x="2222365" y="6346394"/>
                  <a:pt x="2219390" y="6424114"/>
                </a:cubicBezTo>
                <a:cubicBezTo>
                  <a:pt x="2216292" y="6504264"/>
                  <a:pt x="2213668" y="6584212"/>
                  <a:pt x="2209703" y="6664246"/>
                </a:cubicBezTo>
                <a:cubicBezTo>
                  <a:pt x="2207306" y="6708013"/>
                  <a:pt x="2201832" y="6751624"/>
                  <a:pt x="2199216" y="6795360"/>
                </a:cubicBezTo>
                <a:lnTo>
                  <a:pt x="2197257" y="6857999"/>
                </a:lnTo>
                <a:lnTo>
                  <a:pt x="2026554" y="6857999"/>
                </a:lnTo>
                <a:lnTo>
                  <a:pt x="2060891" y="6720903"/>
                </a:lnTo>
                <a:cubicBezTo>
                  <a:pt x="2072503" y="6665089"/>
                  <a:pt x="2056350" y="6635319"/>
                  <a:pt x="2012613" y="6617730"/>
                </a:cubicBezTo>
                <a:cubicBezTo>
                  <a:pt x="1988364" y="6607784"/>
                  <a:pt x="1962210" y="6595663"/>
                  <a:pt x="1960297" y="6560549"/>
                </a:cubicBezTo>
                <a:cubicBezTo>
                  <a:pt x="1957307" y="6503223"/>
                  <a:pt x="1960688" y="6444619"/>
                  <a:pt x="1911439" y="6409646"/>
                </a:cubicBezTo>
                <a:cubicBezTo>
                  <a:pt x="1925288" y="6396076"/>
                  <a:pt x="1933540" y="6387707"/>
                  <a:pt x="1941755" y="6379605"/>
                </a:cubicBezTo>
                <a:cubicBezTo>
                  <a:pt x="1964582" y="6357226"/>
                  <a:pt x="1980146" y="6306327"/>
                  <a:pt x="1967169" y="6277544"/>
                </a:cubicBezTo>
                <a:cubicBezTo>
                  <a:pt x="1948370" y="6235151"/>
                  <a:pt x="1957958" y="6200015"/>
                  <a:pt x="1982077" y="6165295"/>
                </a:cubicBezTo>
                <a:cubicBezTo>
                  <a:pt x="2022088" y="6107214"/>
                  <a:pt x="2024735" y="6036528"/>
                  <a:pt x="2021065" y="5971487"/>
                </a:cubicBezTo>
                <a:cubicBezTo>
                  <a:pt x="2018464" y="5922385"/>
                  <a:pt x="2008510" y="5868982"/>
                  <a:pt x="1973662" y="5832226"/>
                </a:cubicBezTo>
                <a:cubicBezTo>
                  <a:pt x="1962477" y="5820581"/>
                  <a:pt x="1959306" y="5797535"/>
                  <a:pt x="1953549" y="5778754"/>
                </a:cubicBezTo>
                <a:cubicBezTo>
                  <a:pt x="1948891" y="5763124"/>
                  <a:pt x="1944782" y="5746757"/>
                  <a:pt x="1942739" y="5729863"/>
                </a:cubicBezTo>
                <a:cubicBezTo>
                  <a:pt x="1940409" y="5711839"/>
                  <a:pt x="1936175" y="5691638"/>
                  <a:pt x="1940531" y="5674826"/>
                </a:cubicBezTo>
                <a:cubicBezTo>
                  <a:pt x="1953455" y="5623827"/>
                  <a:pt x="1948183" y="5581155"/>
                  <a:pt x="1921890" y="5540158"/>
                </a:cubicBezTo>
                <a:cubicBezTo>
                  <a:pt x="1908295" y="5518914"/>
                  <a:pt x="1892512" y="5488106"/>
                  <a:pt x="1895673" y="5464049"/>
                </a:cubicBezTo>
                <a:cubicBezTo>
                  <a:pt x="1903251" y="5405489"/>
                  <a:pt x="1894476" y="5354705"/>
                  <a:pt x="1883229" y="5299486"/>
                </a:cubicBezTo>
                <a:cubicBezTo>
                  <a:pt x="1876073" y="5263904"/>
                  <a:pt x="1873244" y="5224301"/>
                  <a:pt x="1867297" y="5186434"/>
                </a:cubicBezTo>
                <a:cubicBezTo>
                  <a:pt x="1860260" y="5142157"/>
                  <a:pt x="1861988" y="5095296"/>
                  <a:pt x="1829639" y="5064337"/>
                </a:cubicBezTo>
                <a:cubicBezTo>
                  <a:pt x="1826152" y="5060853"/>
                  <a:pt x="1826740" y="5051950"/>
                  <a:pt x="1823656" y="5047159"/>
                </a:cubicBezTo>
                <a:cubicBezTo>
                  <a:pt x="1814298" y="5031960"/>
                  <a:pt x="1806371" y="5012874"/>
                  <a:pt x="1793723" y="5003744"/>
                </a:cubicBezTo>
                <a:cubicBezTo>
                  <a:pt x="1756761" y="4977307"/>
                  <a:pt x="1717858" y="4955228"/>
                  <a:pt x="1679944" y="4930834"/>
                </a:cubicBezTo>
                <a:cubicBezTo>
                  <a:pt x="1671835" y="4925607"/>
                  <a:pt x="1661303" y="4920315"/>
                  <a:pt x="1657480" y="4911337"/>
                </a:cubicBezTo>
                <a:cubicBezTo>
                  <a:pt x="1635585" y="4859522"/>
                  <a:pt x="1614886" y="4807057"/>
                  <a:pt x="1594697" y="4754123"/>
                </a:cubicBezTo>
                <a:cubicBezTo>
                  <a:pt x="1586633" y="4732840"/>
                  <a:pt x="1595035" y="4717144"/>
                  <a:pt x="1610087" y="4701292"/>
                </a:cubicBezTo>
                <a:cubicBezTo>
                  <a:pt x="1624417" y="4685883"/>
                  <a:pt x="1639744" y="4666529"/>
                  <a:pt x="1645783" y="4645602"/>
                </a:cubicBezTo>
                <a:cubicBezTo>
                  <a:pt x="1657646" y="4603705"/>
                  <a:pt x="1665182" y="4559572"/>
                  <a:pt x="1671304" y="4516054"/>
                </a:cubicBezTo>
                <a:cubicBezTo>
                  <a:pt x="1673597" y="4499770"/>
                  <a:pt x="1668234" y="4481320"/>
                  <a:pt x="1664087" y="4465215"/>
                </a:cubicBezTo>
                <a:cubicBezTo>
                  <a:pt x="1656218" y="4434707"/>
                  <a:pt x="1643929" y="4405752"/>
                  <a:pt x="1638164" y="4374448"/>
                </a:cubicBezTo>
                <a:cubicBezTo>
                  <a:pt x="1631557" y="4338122"/>
                  <a:pt x="1616055" y="4314707"/>
                  <a:pt x="1588685" y="4300238"/>
                </a:cubicBezTo>
                <a:cubicBezTo>
                  <a:pt x="1547937" y="4278712"/>
                  <a:pt x="1523199" y="4237659"/>
                  <a:pt x="1505039" y="4190727"/>
                </a:cubicBezTo>
                <a:cubicBezTo>
                  <a:pt x="1481808" y="4131100"/>
                  <a:pt x="1492604" y="4065370"/>
                  <a:pt x="1493843" y="4001566"/>
                </a:cubicBezTo>
                <a:cubicBezTo>
                  <a:pt x="1494406" y="3977140"/>
                  <a:pt x="1495513" y="3951977"/>
                  <a:pt x="1491439" y="3929077"/>
                </a:cubicBezTo>
                <a:cubicBezTo>
                  <a:pt x="1480036" y="3863970"/>
                  <a:pt x="1469366" y="3798964"/>
                  <a:pt x="1470437" y="3732048"/>
                </a:cubicBezTo>
                <a:lnTo>
                  <a:pt x="1471926" y="3713390"/>
                </a:lnTo>
                <a:lnTo>
                  <a:pt x="1471925" y="3713390"/>
                </a:lnTo>
                <a:lnTo>
                  <a:pt x="1475829" y="3664425"/>
                </a:lnTo>
                <a:cubicBezTo>
                  <a:pt x="1476881" y="3656951"/>
                  <a:pt x="1477283" y="3649381"/>
                  <a:pt x="1477249" y="3641757"/>
                </a:cubicBezTo>
                <a:cubicBezTo>
                  <a:pt x="1477488" y="3575629"/>
                  <a:pt x="1483447" y="3508130"/>
                  <a:pt x="1442718" y="3455028"/>
                </a:cubicBezTo>
                <a:cubicBezTo>
                  <a:pt x="1438983" y="3450146"/>
                  <a:pt x="1437151" y="3442741"/>
                  <a:pt x="1436081" y="3434627"/>
                </a:cubicBezTo>
                <a:close/>
                <a:moveTo>
                  <a:pt x="0" y="0"/>
                </a:moveTo>
                <a:lnTo>
                  <a:pt x="480313" y="0"/>
                </a:lnTo>
                <a:lnTo>
                  <a:pt x="507191" y="126805"/>
                </a:lnTo>
                <a:cubicBezTo>
                  <a:pt x="510850" y="146378"/>
                  <a:pt x="511427" y="167424"/>
                  <a:pt x="517515" y="185431"/>
                </a:cubicBezTo>
                <a:cubicBezTo>
                  <a:pt x="545215" y="268285"/>
                  <a:pt x="576289" y="349161"/>
                  <a:pt x="602322" y="432867"/>
                </a:cubicBezTo>
                <a:cubicBezTo>
                  <a:pt x="629316" y="519159"/>
                  <a:pt x="664449" y="597886"/>
                  <a:pt x="717957" y="662316"/>
                </a:cubicBezTo>
                <a:cubicBezTo>
                  <a:pt x="767691" y="722133"/>
                  <a:pt x="818517" y="780468"/>
                  <a:pt x="868507" y="840047"/>
                </a:cubicBezTo>
                <a:cubicBezTo>
                  <a:pt x="881192" y="855172"/>
                  <a:pt x="896631" y="869597"/>
                  <a:pt x="903438" y="888795"/>
                </a:cubicBezTo>
                <a:cubicBezTo>
                  <a:pt x="917728" y="928650"/>
                  <a:pt x="927846" y="971457"/>
                  <a:pt x="938295" y="1013493"/>
                </a:cubicBezTo>
                <a:cubicBezTo>
                  <a:pt x="947146" y="1049587"/>
                  <a:pt x="952227" y="1087329"/>
                  <a:pt x="962274" y="1122775"/>
                </a:cubicBezTo>
                <a:cubicBezTo>
                  <a:pt x="970228" y="1151120"/>
                  <a:pt x="983145" y="1177171"/>
                  <a:pt x="994395" y="1204073"/>
                </a:cubicBezTo>
                <a:cubicBezTo>
                  <a:pt x="1004144" y="1227496"/>
                  <a:pt x="1011858" y="1252812"/>
                  <a:pt x="1024698" y="1273134"/>
                </a:cubicBezTo>
                <a:cubicBezTo>
                  <a:pt x="1055755" y="1322698"/>
                  <a:pt x="1086123" y="1372439"/>
                  <a:pt x="1105920" y="1431309"/>
                </a:cubicBezTo>
                <a:cubicBezTo>
                  <a:pt x="1125612" y="1489349"/>
                  <a:pt x="1148972" y="1544909"/>
                  <a:pt x="1169137" y="1602741"/>
                </a:cubicBezTo>
                <a:cubicBezTo>
                  <a:pt x="1188802" y="1659416"/>
                  <a:pt x="1211781" y="1711385"/>
                  <a:pt x="1256045" y="1745656"/>
                </a:cubicBezTo>
                <a:cubicBezTo>
                  <a:pt x="1275564" y="1760924"/>
                  <a:pt x="1296322" y="1781541"/>
                  <a:pt x="1305410" y="1806507"/>
                </a:cubicBezTo>
                <a:cubicBezTo>
                  <a:pt x="1318315" y="1842083"/>
                  <a:pt x="1318707" y="1884882"/>
                  <a:pt x="1328595" y="1923029"/>
                </a:cubicBezTo>
                <a:cubicBezTo>
                  <a:pt x="1340183" y="1967950"/>
                  <a:pt x="1348451" y="2019205"/>
                  <a:pt x="1372362" y="2051976"/>
                </a:cubicBezTo>
                <a:cubicBezTo>
                  <a:pt x="1393690" y="2081114"/>
                  <a:pt x="1409558" y="2109756"/>
                  <a:pt x="1420614" y="2145889"/>
                </a:cubicBezTo>
                <a:cubicBezTo>
                  <a:pt x="1428329" y="2171204"/>
                  <a:pt x="1446013" y="2191660"/>
                  <a:pt x="1451666" y="2217503"/>
                </a:cubicBezTo>
                <a:cubicBezTo>
                  <a:pt x="1459262" y="2251515"/>
                  <a:pt x="1464220" y="2285429"/>
                  <a:pt x="1479100" y="2316384"/>
                </a:cubicBezTo>
                <a:cubicBezTo>
                  <a:pt x="1494480" y="2348495"/>
                  <a:pt x="1505180" y="2384032"/>
                  <a:pt x="1519073" y="2417297"/>
                </a:cubicBezTo>
                <a:cubicBezTo>
                  <a:pt x="1526537" y="2434955"/>
                  <a:pt x="1537451" y="2450104"/>
                  <a:pt x="1545426" y="2467287"/>
                </a:cubicBezTo>
                <a:cubicBezTo>
                  <a:pt x="1560015" y="2498743"/>
                  <a:pt x="1574095" y="2530674"/>
                  <a:pt x="1587486" y="2562780"/>
                </a:cubicBezTo>
                <a:cubicBezTo>
                  <a:pt x="1600880" y="2594883"/>
                  <a:pt x="1617279" y="2626052"/>
                  <a:pt x="1625487" y="2660424"/>
                </a:cubicBezTo>
                <a:cubicBezTo>
                  <a:pt x="1639356" y="2719002"/>
                  <a:pt x="1643839" y="2781437"/>
                  <a:pt x="1659666" y="2838661"/>
                </a:cubicBezTo>
                <a:cubicBezTo>
                  <a:pt x="1675816" y="2896745"/>
                  <a:pt x="1698487" y="2952480"/>
                  <a:pt x="1723303" y="3005526"/>
                </a:cubicBezTo>
                <a:cubicBezTo>
                  <a:pt x="1742828" y="3047477"/>
                  <a:pt x="1762476" y="3086994"/>
                  <a:pt x="1768467" y="3137119"/>
                </a:cubicBezTo>
                <a:cubicBezTo>
                  <a:pt x="1771830" y="3165089"/>
                  <a:pt x="1783459" y="3195584"/>
                  <a:pt x="1799379" y="3214434"/>
                </a:cubicBezTo>
                <a:cubicBezTo>
                  <a:pt x="1834097" y="3255256"/>
                  <a:pt x="1855719" y="3304309"/>
                  <a:pt x="1872393" y="3358657"/>
                </a:cubicBezTo>
                <a:lnTo>
                  <a:pt x="1903898" y="3459898"/>
                </a:lnTo>
                <a:lnTo>
                  <a:pt x="1891868" y="3461356"/>
                </a:lnTo>
                <a:cubicBezTo>
                  <a:pt x="1834654" y="3472187"/>
                  <a:pt x="1779621" y="3489747"/>
                  <a:pt x="1714447" y="3473344"/>
                </a:cubicBezTo>
                <a:cubicBezTo>
                  <a:pt x="1708678" y="3471848"/>
                  <a:pt x="1698221" y="3475587"/>
                  <a:pt x="1689927" y="3476520"/>
                </a:cubicBezTo>
                <a:cubicBezTo>
                  <a:pt x="1623581" y="3483624"/>
                  <a:pt x="1561203" y="3476707"/>
                  <a:pt x="1512523" y="3453342"/>
                </a:cubicBezTo>
                <a:cubicBezTo>
                  <a:pt x="1496568" y="3445724"/>
                  <a:pt x="1480185" y="3439824"/>
                  <a:pt x="1463356" y="3435415"/>
                </a:cubicBezTo>
                <a:lnTo>
                  <a:pt x="1435748" y="3430627"/>
                </a:lnTo>
                <a:lnTo>
                  <a:pt x="1434021" y="3409971"/>
                </a:lnTo>
                <a:cubicBezTo>
                  <a:pt x="1432029" y="3383279"/>
                  <a:pt x="1422980" y="3364307"/>
                  <a:pt x="1403697" y="3352066"/>
                </a:cubicBezTo>
                <a:cubicBezTo>
                  <a:pt x="1370357" y="3331312"/>
                  <a:pt x="1338080" y="3307714"/>
                  <a:pt x="1304079" y="3288499"/>
                </a:cubicBezTo>
                <a:cubicBezTo>
                  <a:pt x="1280753" y="3275143"/>
                  <a:pt x="1269685" y="3254802"/>
                  <a:pt x="1263513" y="3224801"/>
                </a:cubicBezTo>
                <a:cubicBezTo>
                  <a:pt x="1260131" y="3207989"/>
                  <a:pt x="1249727" y="3192368"/>
                  <a:pt x="1239849" y="3179271"/>
                </a:cubicBezTo>
                <a:cubicBezTo>
                  <a:pt x="1227926" y="3163435"/>
                  <a:pt x="1210513" y="3153636"/>
                  <a:pt x="1200295" y="3136681"/>
                </a:cubicBezTo>
                <a:cubicBezTo>
                  <a:pt x="1174729" y="3095239"/>
                  <a:pt x="1142304" y="3078970"/>
                  <a:pt x="1098516" y="3085335"/>
                </a:cubicBezTo>
                <a:cubicBezTo>
                  <a:pt x="1059686" y="3091033"/>
                  <a:pt x="1013874" y="3055184"/>
                  <a:pt x="1011619" y="3016205"/>
                </a:cubicBezTo>
                <a:cubicBezTo>
                  <a:pt x="1009059" y="2973099"/>
                  <a:pt x="992305" y="2941338"/>
                  <a:pt x="973275" y="2908439"/>
                </a:cubicBezTo>
                <a:cubicBezTo>
                  <a:pt x="962595" y="2890058"/>
                  <a:pt x="954588" y="2865245"/>
                  <a:pt x="954491" y="2842361"/>
                </a:cubicBezTo>
                <a:cubicBezTo>
                  <a:pt x="953900" y="2755427"/>
                  <a:pt x="980596" y="2677232"/>
                  <a:pt x="1016911" y="2599848"/>
                </a:cubicBezTo>
                <a:cubicBezTo>
                  <a:pt x="1040610" y="2549275"/>
                  <a:pt x="1053210" y="2491150"/>
                  <a:pt x="1067676" y="2435466"/>
                </a:cubicBezTo>
                <a:cubicBezTo>
                  <a:pt x="1072106" y="2418119"/>
                  <a:pt x="1070928" y="2395084"/>
                  <a:pt x="1065045" y="2378738"/>
                </a:cubicBezTo>
                <a:cubicBezTo>
                  <a:pt x="1044804" y="2321440"/>
                  <a:pt x="1023660" y="2264284"/>
                  <a:pt x="998558" y="2210113"/>
                </a:cubicBezTo>
                <a:cubicBezTo>
                  <a:pt x="974922" y="2159685"/>
                  <a:pt x="969670" y="2105857"/>
                  <a:pt x="980810" y="2050248"/>
                </a:cubicBezTo>
                <a:cubicBezTo>
                  <a:pt x="988944" y="2009738"/>
                  <a:pt x="988704" y="1972134"/>
                  <a:pt x="985875" y="1932531"/>
                </a:cubicBezTo>
                <a:cubicBezTo>
                  <a:pt x="983445" y="1899517"/>
                  <a:pt x="983632" y="1863605"/>
                  <a:pt x="991251" y="1831462"/>
                </a:cubicBezTo>
                <a:cubicBezTo>
                  <a:pt x="1002010" y="1786419"/>
                  <a:pt x="1001019" y="1747889"/>
                  <a:pt x="983833" y="1708173"/>
                </a:cubicBezTo>
                <a:cubicBezTo>
                  <a:pt x="974650" y="1687006"/>
                  <a:pt x="971894" y="1661024"/>
                  <a:pt x="966921" y="1636638"/>
                </a:cubicBezTo>
                <a:cubicBezTo>
                  <a:pt x="959164" y="1599065"/>
                  <a:pt x="953544" y="1560430"/>
                  <a:pt x="944156" y="1523444"/>
                </a:cubicBezTo>
                <a:cubicBezTo>
                  <a:pt x="934274" y="1483663"/>
                  <a:pt x="918090" y="1446266"/>
                  <a:pt x="910490" y="1405991"/>
                </a:cubicBezTo>
                <a:cubicBezTo>
                  <a:pt x="902221" y="1362626"/>
                  <a:pt x="884511" y="1332909"/>
                  <a:pt x="853488" y="1311394"/>
                </a:cubicBezTo>
                <a:cubicBezTo>
                  <a:pt x="833960" y="1297754"/>
                  <a:pt x="813693" y="1279930"/>
                  <a:pt x="801804" y="1257566"/>
                </a:cubicBezTo>
                <a:cubicBezTo>
                  <a:pt x="777567" y="1211409"/>
                  <a:pt x="761060" y="1158994"/>
                  <a:pt x="737368" y="1112096"/>
                </a:cubicBezTo>
                <a:cubicBezTo>
                  <a:pt x="704192" y="1046171"/>
                  <a:pt x="667774" y="984417"/>
                  <a:pt x="597412" y="969072"/>
                </a:cubicBezTo>
                <a:cubicBezTo>
                  <a:pt x="558582" y="960616"/>
                  <a:pt x="545495" y="932638"/>
                  <a:pt x="542819" y="884069"/>
                </a:cubicBezTo>
                <a:cubicBezTo>
                  <a:pt x="542001" y="867894"/>
                  <a:pt x="539302" y="844641"/>
                  <a:pt x="530439" y="838495"/>
                </a:cubicBezTo>
                <a:cubicBezTo>
                  <a:pt x="504064" y="820083"/>
                  <a:pt x="502635" y="789389"/>
                  <a:pt x="495418" y="758969"/>
                </a:cubicBezTo>
                <a:cubicBezTo>
                  <a:pt x="491137" y="740668"/>
                  <a:pt x="480917" y="717450"/>
                  <a:pt x="467896" y="710990"/>
                </a:cubicBezTo>
                <a:cubicBezTo>
                  <a:pt x="415237" y="684524"/>
                  <a:pt x="389928" y="628690"/>
                  <a:pt x="360952" y="575332"/>
                </a:cubicBezTo>
                <a:cubicBezTo>
                  <a:pt x="352320" y="559688"/>
                  <a:pt x="342318" y="542764"/>
                  <a:pt x="329420" y="533869"/>
                </a:cubicBezTo>
                <a:cubicBezTo>
                  <a:pt x="301564" y="514975"/>
                  <a:pt x="282964" y="490033"/>
                  <a:pt x="277101" y="450003"/>
                </a:cubicBezTo>
                <a:cubicBezTo>
                  <a:pt x="275358" y="437236"/>
                  <a:pt x="268913" y="424892"/>
                  <a:pt x="262642" y="414480"/>
                </a:cubicBezTo>
                <a:cubicBezTo>
                  <a:pt x="248980" y="392138"/>
                  <a:pt x="232048" y="372606"/>
                  <a:pt x="219625" y="349349"/>
                </a:cubicBezTo>
                <a:cubicBezTo>
                  <a:pt x="187497" y="290106"/>
                  <a:pt x="155946" y="231487"/>
                  <a:pt x="104836" y="192439"/>
                </a:cubicBezTo>
                <a:cubicBezTo>
                  <a:pt x="79877" y="173412"/>
                  <a:pt x="52832" y="151907"/>
                  <a:pt x="37941" y="122586"/>
                </a:cubicBezTo>
                <a:cubicBezTo>
                  <a:pt x="28510" y="103971"/>
                  <a:pt x="22002" y="83045"/>
                  <a:pt x="16247" y="61476"/>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Shape 61">
            <a:extLst>
              <a:ext uri="{FF2B5EF4-FFF2-40B4-BE49-F238E27FC236}">
                <a16:creationId xmlns:a16="http://schemas.microsoft.com/office/drawing/2014/main" id="{6BE5DED6-1669-479D-BEF4-66046883A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39583" y="2"/>
            <a:ext cx="2227170" cy="6857999"/>
          </a:xfrm>
          <a:custGeom>
            <a:avLst/>
            <a:gdLst>
              <a:gd name="connsiteX0" fmla="*/ 1435747 w 2227170"/>
              <a:gd name="connsiteY0" fmla="*/ 3430628 h 6857999"/>
              <a:gd name="connsiteX1" fmla="*/ 1463355 w 2227170"/>
              <a:gd name="connsiteY1" fmla="*/ 3435416 h 6857999"/>
              <a:gd name="connsiteX2" fmla="*/ 1512522 w 2227170"/>
              <a:gd name="connsiteY2" fmla="*/ 3453342 h 6857999"/>
              <a:gd name="connsiteX3" fmla="*/ 1689926 w 2227170"/>
              <a:gd name="connsiteY3" fmla="*/ 3476521 h 6857999"/>
              <a:gd name="connsiteX4" fmla="*/ 1714445 w 2227170"/>
              <a:gd name="connsiteY4" fmla="*/ 3473345 h 6857999"/>
              <a:gd name="connsiteX5" fmla="*/ 1891867 w 2227170"/>
              <a:gd name="connsiteY5" fmla="*/ 3461357 h 6857999"/>
              <a:gd name="connsiteX6" fmla="*/ 1903897 w 2227170"/>
              <a:gd name="connsiteY6" fmla="*/ 3459899 h 6857999"/>
              <a:gd name="connsiteX7" fmla="*/ 1939997 w 2227170"/>
              <a:gd name="connsiteY7" fmla="*/ 3575905 h 6857999"/>
              <a:gd name="connsiteX8" fmla="*/ 1959353 w 2227170"/>
              <a:gd name="connsiteY8" fmla="*/ 3640463 h 6857999"/>
              <a:gd name="connsiteX9" fmla="*/ 1972749 w 2227170"/>
              <a:gd name="connsiteY9" fmla="*/ 3697872 h 6857999"/>
              <a:gd name="connsiteX10" fmla="*/ 1974716 w 2227170"/>
              <a:gd name="connsiteY10" fmla="*/ 3706299 h 6857999"/>
              <a:gd name="connsiteX11" fmla="*/ 2015942 w 2227170"/>
              <a:gd name="connsiteY11" fmla="*/ 3982180 h 6857999"/>
              <a:gd name="connsiteX12" fmla="*/ 2031892 w 2227170"/>
              <a:gd name="connsiteY12" fmla="*/ 4071548 h 6857999"/>
              <a:gd name="connsiteX13" fmla="*/ 2036571 w 2227170"/>
              <a:gd name="connsiteY13" fmla="*/ 4171852 h 6857999"/>
              <a:gd name="connsiteX14" fmla="*/ 2058065 w 2227170"/>
              <a:gd name="connsiteY14" fmla="*/ 4334965 h 6857999"/>
              <a:gd name="connsiteX15" fmla="*/ 2089962 w 2227170"/>
              <a:gd name="connsiteY15" fmla="*/ 4652006 h 6857999"/>
              <a:gd name="connsiteX16" fmla="*/ 2091986 w 2227170"/>
              <a:gd name="connsiteY16" fmla="*/ 4720900 h 6857999"/>
              <a:gd name="connsiteX17" fmla="*/ 2116222 w 2227170"/>
              <a:gd name="connsiteY17" fmla="*/ 4899103 h 6857999"/>
              <a:gd name="connsiteX18" fmla="*/ 2134280 w 2227170"/>
              <a:gd name="connsiteY18" fmla="*/ 5006463 h 6857999"/>
              <a:gd name="connsiteX19" fmla="*/ 2140946 w 2227170"/>
              <a:gd name="connsiteY19" fmla="*/ 5094252 h 6857999"/>
              <a:gd name="connsiteX20" fmla="*/ 2139028 w 2227170"/>
              <a:gd name="connsiteY20" fmla="*/ 5170758 h 6857999"/>
              <a:gd name="connsiteX21" fmla="*/ 2154083 w 2227170"/>
              <a:gd name="connsiteY21" fmla="*/ 5374894 h 6857999"/>
              <a:gd name="connsiteX22" fmla="*/ 2159878 w 2227170"/>
              <a:gd name="connsiteY22" fmla="*/ 5456299 h 6857999"/>
              <a:gd name="connsiteX23" fmla="*/ 2189136 w 2227170"/>
              <a:gd name="connsiteY23" fmla="*/ 5669510 h 6857999"/>
              <a:gd name="connsiteX24" fmla="*/ 2203058 w 2227170"/>
              <a:gd name="connsiteY24" fmla="*/ 5848712 h 6857999"/>
              <a:gd name="connsiteX25" fmla="*/ 2211270 w 2227170"/>
              <a:gd name="connsiteY25" fmla="*/ 5923918 h 6857999"/>
              <a:gd name="connsiteX26" fmla="*/ 2218696 w 2227170"/>
              <a:gd name="connsiteY26" fmla="*/ 6094309 h 6857999"/>
              <a:gd name="connsiteX27" fmla="*/ 2227155 w 2227170"/>
              <a:gd name="connsiteY27" fmla="*/ 6191335 h 6857999"/>
              <a:gd name="connsiteX28" fmla="*/ 2219390 w 2227170"/>
              <a:gd name="connsiteY28" fmla="*/ 6424114 h 6857999"/>
              <a:gd name="connsiteX29" fmla="*/ 2209703 w 2227170"/>
              <a:gd name="connsiteY29" fmla="*/ 6664246 h 6857999"/>
              <a:gd name="connsiteX30" fmla="*/ 2199216 w 2227170"/>
              <a:gd name="connsiteY30" fmla="*/ 6795360 h 6857999"/>
              <a:gd name="connsiteX31" fmla="*/ 2197257 w 2227170"/>
              <a:gd name="connsiteY31" fmla="*/ 6857999 h 6857999"/>
              <a:gd name="connsiteX32" fmla="*/ 2026554 w 2227170"/>
              <a:gd name="connsiteY32" fmla="*/ 6857999 h 6857999"/>
              <a:gd name="connsiteX33" fmla="*/ 2060891 w 2227170"/>
              <a:gd name="connsiteY33" fmla="*/ 6720903 h 6857999"/>
              <a:gd name="connsiteX34" fmla="*/ 2012613 w 2227170"/>
              <a:gd name="connsiteY34" fmla="*/ 6617730 h 6857999"/>
              <a:gd name="connsiteX35" fmla="*/ 1960297 w 2227170"/>
              <a:gd name="connsiteY35" fmla="*/ 6560549 h 6857999"/>
              <a:gd name="connsiteX36" fmla="*/ 1911439 w 2227170"/>
              <a:gd name="connsiteY36" fmla="*/ 6409646 h 6857999"/>
              <a:gd name="connsiteX37" fmla="*/ 1941755 w 2227170"/>
              <a:gd name="connsiteY37" fmla="*/ 6379605 h 6857999"/>
              <a:gd name="connsiteX38" fmla="*/ 1967169 w 2227170"/>
              <a:gd name="connsiteY38" fmla="*/ 6277544 h 6857999"/>
              <a:gd name="connsiteX39" fmla="*/ 1982077 w 2227170"/>
              <a:gd name="connsiteY39" fmla="*/ 6165295 h 6857999"/>
              <a:gd name="connsiteX40" fmla="*/ 2021065 w 2227170"/>
              <a:gd name="connsiteY40" fmla="*/ 5971487 h 6857999"/>
              <a:gd name="connsiteX41" fmla="*/ 1973662 w 2227170"/>
              <a:gd name="connsiteY41" fmla="*/ 5832226 h 6857999"/>
              <a:gd name="connsiteX42" fmla="*/ 1953549 w 2227170"/>
              <a:gd name="connsiteY42" fmla="*/ 5778754 h 6857999"/>
              <a:gd name="connsiteX43" fmla="*/ 1942739 w 2227170"/>
              <a:gd name="connsiteY43" fmla="*/ 5729863 h 6857999"/>
              <a:gd name="connsiteX44" fmla="*/ 1940531 w 2227170"/>
              <a:gd name="connsiteY44" fmla="*/ 5674826 h 6857999"/>
              <a:gd name="connsiteX45" fmla="*/ 1921890 w 2227170"/>
              <a:gd name="connsiteY45" fmla="*/ 5540158 h 6857999"/>
              <a:gd name="connsiteX46" fmla="*/ 1895673 w 2227170"/>
              <a:gd name="connsiteY46" fmla="*/ 5464049 h 6857999"/>
              <a:gd name="connsiteX47" fmla="*/ 1883229 w 2227170"/>
              <a:gd name="connsiteY47" fmla="*/ 5299486 h 6857999"/>
              <a:gd name="connsiteX48" fmla="*/ 1867297 w 2227170"/>
              <a:gd name="connsiteY48" fmla="*/ 5186434 h 6857999"/>
              <a:gd name="connsiteX49" fmla="*/ 1829639 w 2227170"/>
              <a:gd name="connsiteY49" fmla="*/ 5064337 h 6857999"/>
              <a:gd name="connsiteX50" fmla="*/ 1823656 w 2227170"/>
              <a:gd name="connsiteY50" fmla="*/ 5047159 h 6857999"/>
              <a:gd name="connsiteX51" fmla="*/ 1793723 w 2227170"/>
              <a:gd name="connsiteY51" fmla="*/ 5003744 h 6857999"/>
              <a:gd name="connsiteX52" fmla="*/ 1679944 w 2227170"/>
              <a:gd name="connsiteY52" fmla="*/ 4930834 h 6857999"/>
              <a:gd name="connsiteX53" fmla="*/ 1657480 w 2227170"/>
              <a:gd name="connsiteY53" fmla="*/ 4911337 h 6857999"/>
              <a:gd name="connsiteX54" fmla="*/ 1594697 w 2227170"/>
              <a:gd name="connsiteY54" fmla="*/ 4754123 h 6857999"/>
              <a:gd name="connsiteX55" fmla="*/ 1610087 w 2227170"/>
              <a:gd name="connsiteY55" fmla="*/ 4701292 h 6857999"/>
              <a:gd name="connsiteX56" fmla="*/ 1645783 w 2227170"/>
              <a:gd name="connsiteY56" fmla="*/ 4645602 h 6857999"/>
              <a:gd name="connsiteX57" fmla="*/ 1671304 w 2227170"/>
              <a:gd name="connsiteY57" fmla="*/ 4516054 h 6857999"/>
              <a:gd name="connsiteX58" fmla="*/ 1664087 w 2227170"/>
              <a:gd name="connsiteY58" fmla="*/ 4465215 h 6857999"/>
              <a:gd name="connsiteX59" fmla="*/ 1638164 w 2227170"/>
              <a:gd name="connsiteY59" fmla="*/ 4374448 h 6857999"/>
              <a:gd name="connsiteX60" fmla="*/ 1588685 w 2227170"/>
              <a:gd name="connsiteY60" fmla="*/ 4300238 h 6857999"/>
              <a:gd name="connsiteX61" fmla="*/ 1505039 w 2227170"/>
              <a:gd name="connsiteY61" fmla="*/ 4190727 h 6857999"/>
              <a:gd name="connsiteX62" fmla="*/ 1493843 w 2227170"/>
              <a:gd name="connsiteY62" fmla="*/ 4001566 h 6857999"/>
              <a:gd name="connsiteX63" fmla="*/ 1491439 w 2227170"/>
              <a:gd name="connsiteY63" fmla="*/ 3929077 h 6857999"/>
              <a:gd name="connsiteX64" fmla="*/ 1470437 w 2227170"/>
              <a:gd name="connsiteY64" fmla="*/ 3732048 h 6857999"/>
              <a:gd name="connsiteX65" fmla="*/ 1471926 w 2227170"/>
              <a:gd name="connsiteY65" fmla="*/ 3713390 h 6857999"/>
              <a:gd name="connsiteX66" fmla="*/ 1471925 w 2227170"/>
              <a:gd name="connsiteY66" fmla="*/ 3713390 h 6857999"/>
              <a:gd name="connsiteX67" fmla="*/ 1475829 w 2227170"/>
              <a:gd name="connsiteY67" fmla="*/ 3664425 h 6857999"/>
              <a:gd name="connsiteX68" fmla="*/ 1477249 w 2227170"/>
              <a:gd name="connsiteY68" fmla="*/ 3641757 h 6857999"/>
              <a:gd name="connsiteX69" fmla="*/ 1442718 w 2227170"/>
              <a:gd name="connsiteY69" fmla="*/ 3455028 h 6857999"/>
              <a:gd name="connsiteX70" fmla="*/ 1436081 w 2227170"/>
              <a:gd name="connsiteY70" fmla="*/ 3434627 h 6857999"/>
              <a:gd name="connsiteX71" fmla="*/ 0 w 2227170"/>
              <a:gd name="connsiteY71" fmla="*/ 0 h 6857999"/>
              <a:gd name="connsiteX72" fmla="*/ 480313 w 2227170"/>
              <a:gd name="connsiteY72" fmla="*/ 0 h 6857999"/>
              <a:gd name="connsiteX73" fmla="*/ 507191 w 2227170"/>
              <a:gd name="connsiteY73" fmla="*/ 126805 h 6857999"/>
              <a:gd name="connsiteX74" fmla="*/ 517515 w 2227170"/>
              <a:gd name="connsiteY74" fmla="*/ 185431 h 6857999"/>
              <a:gd name="connsiteX75" fmla="*/ 602322 w 2227170"/>
              <a:gd name="connsiteY75" fmla="*/ 432867 h 6857999"/>
              <a:gd name="connsiteX76" fmla="*/ 717957 w 2227170"/>
              <a:gd name="connsiteY76" fmla="*/ 662316 h 6857999"/>
              <a:gd name="connsiteX77" fmla="*/ 868507 w 2227170"/>
              <a:gd name="connsiteY77" fmla="*/ 840047 h 6857999"/>
              <a:gd name="connsiteX78" fmla="*/ 903438 w 2227170"/>
              <a:gd name="connsiteY78" fmla="*/ 888795 h 6857999"/>
              <a:gd name="connsiteX79" fmla="*/ 938295 w 2227170"/>
              <a:gd name="connsiteY79" fmla="*/ 1013493 h 6857999"/>
              <a:gd name="connsiteX80" fmla="*/ 962274 w 2227170"/>
              <a:gd name="connsiteY80" fmla="*/ 1122775 h 6857999"/>
              <a:gd name="connsiteX81" fmla="*/ 994395 w 2227170"/>
              <a:gd name="connsiteY81" fmla="*/ 1204073 h 6857999"/>
              <a:gd name="connsiteX82" fmla="*/ 1024698 w 2227170"/>
              <a:gd name="connsiteY82" fmla="*/ 1273134 h 6857999"/>
              <a:gd name="connsiteX83" fmla="*/ 1105920 w 2227170"/>
              <a:gd name="connsiteY83" fmla="*/ 1431309 h 6857999"/>
              <a:gd name="connsiteX84" fmla="*/ 1169137 w 2227170"/>
              <a:gd name="connsiteY84" fmla="*/ 1602741 h 6857999"/>
              <a:gd name="connsiteX85" fmla="*/ 1256045 w 2227170"/>
              <a:gd name="connsiteY85" fmla="*/ 1745656 h 6857999"/>
              <a:gd name="connsiteX86" fmla="*/ 1305410 w 2227170"/>
              <a:gd name="connsiteY86" fmla="*/ 1806507 h 6857999"/>
              <a:gd name="connsiteX87" fmla="*/ 1328595 w 2227170"/>
              <a:gd name="connsiteY87" fmla="*/ 1923029 h 6857999"/>
              <a:gd name="connsiteX88" fmla="*/ 1372362 w 2227170"/>
              <a:gd name="connsiteY88" fmla="*/ 2051976 h 6857999"/>
              <a:gd name="connsiteX89" fmla="*/ 1420614 w 2227170"/>
              <a:gd name="connsiteY89" fmla="*/ 2145889 h 6857999"/>
              <a:gd name="connsiteX90" fmla="*/ 1451666 w 2227170"/>
              <a:gd name="connsiteY90" fmla="*/ 2217503 h 6857999"/>
              <a:gd name="connsiteX91" fmla="*/ 1479100 w 2227170"/>
              <a:gd name="connsiteY91" fmla="*/ 2316384 h 6857999"/>
              <a:gd name="connsiteX92" fmla="*/ 1519073 w 2227170"/>
              <a:gd name="connsiteY92" fmla="*/ 2417297 h 6857999"/>
              <a:gd name="connsiteX93" fmla="*/ 1545426 w 2227170"/>
              <a:gd name="connsiteY93" fmla="*/ 2467287 h 6857999"/>
              <a:gd name="connsiteX94" fmla="*/ 1587486 w 2227170"/>
              <a:gd name="connsiteY94" fmla="*/ 2562780 h 6857999"/>
              <a:gd name="connsiteX95" fmla="*/ 1625487 w 2227170"/>
              <a:gd name="connsiteY95" fmla="*/ 2660424 h 6857999"/>
              <a:gd name="connsiteX96" fmla="*/ 1659666 w 2227170"/>
              <a:gd name="connsiteY96" fmla="*/ 2838661 h 6857999"/>
              <a:gd name="connsiteX97" fmla="*/ 1723303 w 2227170"/>
              <a:gd name="connsiteY97" fmla="*/ 3005526 h 6857999"/>
              <a:gd name="connsiteX98" fmla="*/ 1768467 w 2227170"/>
              <a:gd name="connsiteY98" fmla="*/ 3137119 h 6857999"/>
              <a:gd name="connsiteX99" fmla="*/ 1799379 w 2227170"/>
              <a:gd name="connsiteY99" fmla="*/ 3214434 h 6857999"/>
              <a:gd name="connsiteX100" fmla="*/ 1872393 w 2227170"/>
              <a:gd name="connsiteY100" fmla="*/ 3358657 h 6857999"/>
              <a:gd name="connsiteX101" fmla="*/ 1903898 w 2227170"/>
              <a:gd name="connsiteY101" fmla="*/ 3459898 h 6857999"/>
              <a:gd name="connsiteX102" fmla="*/ 1891868 w 2227170"/>
              <a:gd name="connsiteY102" fmla="*/ 3461356 h 6857999"/>
              <a:gd name="connsiteX103" fmla="*/ 1714447 w 2227170"/>
              <a:gd name="connsiteY103" fmla="*/ 3473344 h 6857999"/>
              <a:gd name="connsiteX104" fmla="*/ 1689927 w 2227170"/>
              <a:gd name="connsiteY104" fmla="*/ 3476520 h 6857999"/>
              <a:gd name="connsiteX105" fmla="*/ 1512523 w 2227170"/>
              <a:gd name="connsiteY105" fmla="*/ 3453342 h 6857999"/>
              <a:gd name="connsiteX106" fmla="*/ 1463356 w 2227170"/>
              <a:gd name="connsiteY106" fmla="*/ 3435415 h 6857999"/>
              <a:gd name="connsiteX107" fmla="*/ 1435748 w 2227170"/>
              <a:gd name="connsiteY107" fmla="*/ 3430627 h 6857999"/>
              <a:gd name="connsiteX108" fmla="*/ 1434021 w 2227170"/>
              <a:gd name="connsiteY108" fmla="*/ 3409971 h 6857999"/>
              <a:gd name="connsiteX109" fmla="*/ 1403697 w 2227170"/>
              <a:gd name="connsiteY109" fmla="*/ 3352066 h 6857999"/>
              <a:gd name="connsiteX110" fmla="*/ 1304079 w 2227170"/>
              <a:gd name="connsiteY110" fmla="*/ 3288499 h 6857999"/>
              <a:gd name="connsiteX111" fmla="*/ 1263513 w 2227170"/>
              <a:gd name="connsiteY111" fmla="*/ 3224801 h 6857999"/>
              <a:gd name="connsiteX112" fmla="*/ 1239849 w 2227170"/>
              <a:gd name="connsiteY112" fmla="*/ 3179271 h 6857999"/>
              <a:gd name="connsiteX113" fmla="*/ 1200295 w 2227170"/>
              <a:gd name="connsiteY113" fmla="*/ 3136681 h 6857999"/>
              <a:gd name="connsiteX114" fmla="*/ 1098516 w 2227170"/>
              <a:gd name="connsiteY114" fmla="*/ 3085335 h 6857999"/>
              <a:gd name="connsiteX115" fmla="*/ 1011619 w 2227170"/>
              <a:gd name="connsiteY115" fmla="*/ 3016205 h 6857999"/>
              <a:gd name="connsiteX116" fmla="*/ 973275 w 2227170"/>
              <a:gd name="connsiteY116" fmla="*/ 2908439 h 6857999"/>
              <a:gd name="connsiteX117" fmla="*/ 954491 w 2227170"/>
              <a:gd name="connsiteY117" fmla="*/ 2842361 h 6857999"/>
              <a:gd name="connsiteX118" fmla="*/ 1016911 w 2227170"/>
              <a:gd name="connsiteY118" fmla="*/ 2599848 h 6857999"/>
              <a:gd name="connsiteX119" fmla="*/ 1067676 w 2227170"/>
              <a:gd name="connsiteY119" fmla="*/ 2435466 h 6857999"/>
              <a:gd name="connsiteX120" fmla="*/ 1065045 w 2227170"/>
              <a:gd name="connsiteY120" fmla="*/ 2378738 h 6857999"/>
              <a:gd name="connsiteX121" fmla="*/ 998558 w 2227170"/>
              <a:gd name="connsiteY121" fmla="*/ 2210113 h 6857999"/>
              <a:gd name="connsiteX122" fmla="*/ 980810 w 2227170"/>
              <a:gd name="connsiteY122" fmla="*/ 2050248 h 6857999"/>
              <a:gd name="connsiteX123" fmla="*/ 985875 w 2227170"/>
              <a:gd name="connsiteY123" fmla="*/ 1932531 h 6857999"/>
              <a:gd name="connsiteX124" fmla="*/ 991251 w 2227170"/>
              <a:gd name="connsiteY124" fmla="*/ 1831462 h 6857999"/>
              <a:gd name="connsiteX125" fmla="*/ 983833 w 2227170"/>
              <a:gd name="connsiteY125" fmla="*/ 1708173 h 6857999"/>
              <a:gd name="connsiteX126" fmla="*/ 966921 w 2227170"/>
              <a:gd name="connsiteY126" fmla="*/ 1636638 h 6857999"/>
              <a:gd name="connsiteX127" fmla="*/ 944156 w 2227170"/>
              <a:gd name="connsiteY127" fmla="*/ 1523444 h 6857999"/>
              <a:gd name="connsiteX128" fmla="*/ 910490 w 2227170"/>
              <a:gd name="connsiteY128" fmla="*/ 1405991 h 6857999"/>
              <a:gd name="connsiteX129" fmla="*/ 853488 w 2227170"/>
              <a:gd name="connsiteY129" fmla="*/ 1311394 h 6857999"/>
              <a:gd name="connsiteX130" fmla="*/ 801804 w 2227170"/>
              <a:gd name="connsiteY130" fmla="*/ 1257566 h 6857999"/>
              <a:gd name="connsiteX131" fmla="*/ 737368 w 2227170"/>
              <a:gd name="connsiteY131" fmla="*/ 1112096 h 6857999"/>
              <a:gd name="connsiteX132" fmla="*/ 597412 w 2227170"/>
              <a:gd name="connsiteY132" fmla="*/ 969072 h 6857999"/>
              <a:gd name="connsiteX133" fmla="*/ 542819 w 2227170"/>
              <a:gd name="connsiteY133" fmla="*/ 884069 h 6857999"/>
              <a:gd name="connsiteX134" fmla="*/ 530439 w 2227170"/>
              <a:gd name="connsiteY134" fmla="*/ 838495 h 6857999"/>
              <a:gd name="connsiteX135" fmla="*/ 495418 w 2227170"/>
              <a:gd name="connsiteY135" fmla="*/ 758969 h 6857999"/>
              <a:gd name="connsiteX136" fmla="*/ 467896 w 2227170"/>
              <a:gd name="connsiteY136" fmla="*/ 710990 h 6857999"/>
              <a:gd name="connsiteX137" fmla="*/ 360952 w 2227170"/>
              <a:gd name="connsiteY137" fmla="*/ 575332 h 6857999"/>
              <a:gd name="connsiteX138" fmla="*/ 329420 w 2227170"/>
              <a:gd name="connsiteY138" fmla="*/ 533869 h 6857999"/>
              <a:gd name="connsiteX139" fmla="*/ 277101 w 2227170"/>
              <a:gd name="connsiteY139" fmla="*/ 450003 h 6857999"/>
              <a:gd name="connsiteX140" fmla="*/ 262642 w 2227170"/>
              <a:gd name="connsiteY140" fmla="*/ 414480 h 6857999"/>
              <a:gd name="connsiteX141" fmla="*/ 219625 w 2227170"/>
              <a:gd name="connsiteY141" fmla="*/ 349349 h 6857999"/>
              <a:gd name="connsiteX142" fmla="*/ 104836 w 2227170"/>
              <a:gd name="connsiteY142" fmla="*/ 192439 h 6857999"/>
              <a:gd name="connsiteX143" fmla="*/ 37941 w 2227170"/>
              <a:gd name="connsiteY143" fmla="*/ 122586 h 6857999"/>
              <a:gd name="connsiteX144" fmla="*/ 16247 w 2227170"/>
              <a:gd name="connsiteY144" fmla="*/ 6147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2227170" h="6857999">
                <a:moveTo>
                  <a:pt x="1435747" y="3430628"/>
                </a:moveTo>
                <a:lnTo>
                  <a:pt x="1463355" y="3435416"/>
                </a:lnTo>
                <a:cubicBezTo>
                  <a:pt x="1480184" y="3439826"/>
                  <a:pt x="1496566" y="3445726"/>
                  <a:pt x="1512522" y="3453342"/>
                </a:cubicBezTo>
                <a:cubicBezTo>
                  <a:pt x="1561201" y="3476708"/>
                  <a:pt x="1623580" y="3483625"/>
                  <a:pt x="1689926" y="3476521"/>
                </a:cubicBezTo>
                <a:cubicBezTo>
                  <a:pt x="1698220" y="3475588"/>
                  <a:pt x="1708677" y="3471849"/>
                  <a:pt x="1714445" y="3473345"/>
                </a:cubicBezTo>
                <a:cubicBezTo>
                  <a:pt x="1779620" y="3489747"/>
                  <a:pt x="1834653" y="3472188"/>
                  <a:pt x="1891867" y="3461357"/>
                </a:cubicBezTo>
                <a:lnTo>
                  <a:pt x="1903897" y="3459899"/>
                </a:lnTo>
                <a:lnTo>
                  <a:pt x="1939997" y="3575905"/>
                </a:lnTo>
                <a:cubicBezTo>
                  <a:pt x="1946484" y="3597372"/>
                  <a:pt x="1953252" y="3618812"/>
                  <a:pt x="1959353" y="3640463"/>
                </a:cubicBezTo>
                <a:lnTo>
                  <a:pt x="1972749" y="3697872"/>
                </a:lnTo>
                <a:lnTo>
                  <a:pt x="1974716" y="3706299"/>
                </a:lnTo>
                <a:cubicBezTo>
                  <a:pt x="1990622" y="3797563"/>
                  <a:pt x="2002102" y="3890387"/>
                  <a:pt x="2015942" y="3982180"/>
                </a:cubicBezTo>
                <a:cubicBezTo>
                  <a:pt x="2020339" y="4012204"/>
                  <a:pt x="2028650" y="4041142"/>
                  <a:pt x="2031892" y="4071548"/>
                </a:cubicBezTo>
                <a:cubicBezTo>
                  <a:pt x="2035443" y="4104448"/>
                  <a:pt x="2033020" y="4138953"/>
                  <a:pt x="2036571" y="4171852"/>
                </a:cubicBezTo>
                <a:cubicBezTo>
                  <a:pt x="2042360" y="4226575"/>
                  <a:pt x="2052059" y="4280215"/>
                  <a:pt x="2058065" y="4334965"/>
                </a:cubicBezTo>
                <a:cubicBezTo>
                  <a:pt x="2069516" y="4440581"/>
                  <a:pt x="2079848" y="4546311"/>
                  <a:pt x="2089962" y="4652006"/>
                </a:cubicBezTo>
                <a:cubicBezTo>
                  <a:pt x="2092086" y="4674630"/>
                  <a:pt x="2089393" y="4698483"/>
                  <a:pt x="2091986" y="4720900"/>
                </a:cubicBezTo>
                <a:cubicBezTo>
                  <a:pt x="2099090" y="4780437"/>
                  <a:pt x="2107526" y="4839889"/>
                  <a:pt x="2116222" y="4899103"/>
                </a:cubicBezTo>
                <a:cubicBezTo>
                  <a:pt x="2121567" y="4934975"/>
                  <a:pt x="2129409" y="4970386"/>
                  <a:pt x="2134280" y="5006463"/>
                </a:cubicBezTo>
                <a:cubicBezTo>
                  <a:pt x="2138181" y="5035327"/>
                  <a:pt x="2140233" y="5064748"/>
                  <a:pt x="2140946" y="5094252"/>
                </a:cubicBezTo>
                <a:cubicBezTo>
                  <a:pt x="2141573" y="5119660"/>
                  <a:pt x="2137495" y="5145495"/>
                  <a:pt x="2139028" y="5170758"/>
                </a:cubicBezTo>
                <a:cubicBezTo>
                  <a:pt x="2143115" y="5239128"/>
                  <a:pt x="2149053" y="5306937"/>
                  <a:pt x="2154083" y="5374894"/>
                </a:cubicBezTo>
                <a:cubicBezTo>
                  <a:pt x="2156003" y="5402116"/>
                  <a:pt x="2156328" y="5429662"/>
                  <a:pt x="2159878" y="5456299"/>
                </a:cubicBezTo>
                <a:cubicBezTo>
                  <a:pt x="2169087" y="5527565"/>
                  <a:pt x="2181047" y="5598128"/>
                  <a:pt x="2189136" y="5669510"/>
                </a:cubicBezTo>
                <a:cubicBezTo>
                  <a:pt x="2195841" y="5728715"/>
                  <a:pt x="2198200" y="5788945"/>
                  <a:pt x="2203058" y="5848712"/>
                </a:cubicBezTo>
                <a:cubicBezTo>
                  <a:pt x="2205241" y="5874065"/>
                  <a:pt x="2209957" y="5898688"/>
                  <a:pt x="2211270" y="5923918"/>
                </a:cubicBezTo>
                <a:cubicBezTo>
                  <a:pt x="2214375" y="5980441"/>
                  <a:pt x="2215629" y="6037520"/>
                  <a:pt x="2218696" y="6094309"/>
                </a:cubicBezTo>
                <a:cubicBezTo>
                  <a:pt x="2220549" y="6126699"/>
                  <a:pt x="2227542" y="6158719"/>
                  <a:pt x="2227155" y="6191335"/>
                </a:cubicBezTo>
                <a:cubicBezTo>
                  <a:pt x="2226207" y="6268795"/>
                  <a:pt x="2222365" y="6346394"/>
                  <a:pt x="2219390" y="6424114"/>
                </a:cubicBezTo>
                <a:cubicBezTo>
                  <a:pt x="2216292" y="6504264"/>
                  <a:pt x="2213668" y="6584212"/>
                  <a:pt x="2209703" y="6664246"/>
                </a:cubicBezTo>
                <a:cubicBezTo>
                  <a:pt x="2207306" y="6708013"/>
                  <a:pt x="2201832" y="6751624"/>
                  <a:pt x="2199216" y="6795360"/>
                </a:cubicBezTo>
                <a:lnTo>
                  <a:pt x="2197257" y="6857999"/>
                </a:lnTo>
                <a:lnTo>
                  <a:pt x="2026554" y="6857999"/>
                </a:lnTo>
                <a:lnTo>
                  <a:pt x="2060891" y="6720903"/>
                </a:lnTo>
                <a:cubicBezTo>
                  <a:pt x="2072503" y="6665089"/>
                  <a:pt x="2056350" y="6635319"/>
                  <a:pt x="2012613" y="6617730"/>
                </a:cubicBezTo>
                <a:cubicBezTo>
                  <a:pt x="1988364" y="6607784"/>
                  <a:pt x="1962210" y="6595663"/>
                  <a:pt x="1960297" y="6560549"/>
                </a:cubicBezTo>
                <a:cubicBezTo>
                  <a:pt x="1957307" y="6503223"/>
                  <a:pt x="1960688" y="6444619"/>
                  <a:pt x="1911439" y="6409646"/>
                </a:cubicBezTo>
                <a:cubicBezTo>
                  <a:pt x="1925288" y="6396076"/>
                  <a:pt x="1933540" y="6387707"/>
                  <a:pt x="1941755" y="6379605"/>
                </a:cubicBezTo>
                <a:cubicBezTo>
                  <a:pt x="1964582" y="6357226"/>
                  <a:pt x="1980146" y="6306327"/>
                  <a:pt x="1967169" y="6277544"/>
                </a:cubicBezTo>
                <a:cubicBezTo>
                  <a:pt x="1948370" y="6235151"/>
                  <a:pt x="1957958" y="6200015"/>
                  <a:pt x="1982077" y="6165295"/>
                </a:cubicBezTo>
                <a:cubicBezTo>
                  <a:pt x="2022088" y="6107214"/>
                  <a:pt x="2024735" y="6036528"/>
                  <a:pt x="2021065" y="5971487"/>
                </a:cubicBezTo>
                <a:cubicBezTo>
                  <a:pt x="2018464" y="5922385"/>
                  <a:pt x="2008510" y="5868982"/>
                  <a:pt x="1973662" y="5832226"/>
                </a:cubicBezTo>
                <a:cubicBezTo>
                  <a:pt x="1962477" y="5820581"/>
                  <a:pt x="1959306" y="5797535"/>
                  <a:pt x="1953549" y="5778754"/>
                </a:cubicBezTo>
                <a:cubicBezTo>
                  <a:pt x="1948891" y="5763124"/>
                  <a:pt x="1944782" y="5746757"/>
                  <a:pt x="1942739" y="5729863"/>
                </a:cubicBezTo>
                <a:cubicBezTo>
                  <a:pt x="1940409" y="5711839"/>
                  <a:pt x="1936175" y="5691638"/>
                  <a:pt x="1940531" y="5674826"/>
                </a:cubicBezTo>
                <a:cubicBezTo>
                  <a:pt x="1953455" y="5623827"/>
                  <a:pt x="1948183" y="5581155"/>
                  <a:pt x="1921890" y="5540158"/>
                </a:cubicBezTo>
                <a:cubicBezTo>
                  <a:pt x="1908295" y="5518914"/>
                  <a:pt x="1892512" y="5488106"/>
                  <a:pt x="1895673" y="5464049"/>
                </a:cubicBezTo>
                <a:cubicBezTo>
                  <a:pt x="1903251" y="5405489"/>
                  <a:pt x="1894476" y="5354705"/>
                  <a:pt x="1883229" y="5299486"/>
                </a:cubicBezTo>
                <a:cubicBezTo>
                  <a:pt x="1876073" y="5263904"/>
                  <a:pt x="1873244" y="5224301"/>
                  <a:pt x="1867297" y="5186434"/>
                </a:cubicBezTo>
                <a:cubicBezTo>
                  <a:pt x="1860260" y="5142157"/>
                  <a:pt x="1861988" y="5095296"/>
                  <a:pt x="1829639" y="5064337"/>
                </a:cubicBezTo>
                <a:cubicBezTo>
                  <a:pt x="1826152" y="5060853"/>
                  <a:pt x="1826740" y="5051950"/>
                  <a:pt x="1823656" y="5047159"/>
                </a:cubicBezTo>
                <a:cubicBezTo>
                  <a:pt x="1814298" y="5031960"/>
                  <a:pt x="1806371" y="5012874"/>
                  <a:pt x="1793723" y="5003744"/>
                </a:cubicBezTo>
                <a:cubicBezTo>
                  <a:pt x="1756761" y="4977307"/>
                  <a:pt x="1717858" y="4955228"/>
                  <a:pt x="1679944" y="4930834"/>
                </a:cubicBezTo>
                <a:cubicBezTo>
                  <a:pt x="1671835" y="4925607"/>
                  <a:pt x="1661303" y="4920315"/>
                  <a:pt x="1657480" y="4911337"/>
                </a:cubicBezTo>
                <a:cubicBezTo>
                  <a:pt x="1635585" y="4859522"/>
                  <a:pt x="1614886" y="4807057"/>
                  <a:pt x="1594697" y="4754123"/>
                </a:cubicBezTo>
                <a:cubicBezTo>
                  <a:pt x="1586633" y="4732840"/>
                  <a:pt x="1595035" y="4717144"/>
                  <a:pt x="1610087" y="4701292"/>
                </a:cubicBezTo>
                <a:cubicBezTo>
                  <a:pt x="1624417" y="4685883"/>
                  <a:pt x="1639744" y="4666529"/>
                  <a:pt x="1645783" y="4645602"/>
                </a:cubicBezTo>
                <a:cubicBezTo>
                  <a:pt x="1657646" y="4603705"/>
                  <a:pt x="1665182" y="4559572"/>
                  <a:pt x="1671304" y="4516054"/>
                </a:cubicBezTo>
                <a:cubicBezTo>
                  <a:pt x="1673597" y="4499770"/>
                  <a:pt x="1668234" y="4481320"/>
                  <a:pt x="1664087" y="4465215"/>
                </a:cubicBezTo>
                <a:cubicBezTo>
                  <a:pt x="1656218" y="4434707"/>
                  <a:pt x="1643929" y="4405752"/>
                  <a:pt x="1638164" y="4374448"/>
                </a:cubicBezTo>
                <a:cubicBezTo>
                  <a:pt x="1631557" y="4338122"/>
                  <a:pt x="1616055" y="4314707"/>
                  <a:pt x="1588685" y="4300238"/>
                </a:cubicBezTo>
                <a:cubicBezTo>
                  <a:pt x="1547937" y="4278712"/>
                  <a:pt x="1523199" y="4237659"/>
                  <a:pt x="1505039" y="4190727"/>
                </a:cubicBezTo>
                <a:cubicBezTo>
                  <a:pt x="1481808" y="4131100"/>
                  <a:pt x="1492604" y="4065370"/>
                  <a:pt x="1493843" y="4001566"/>
                </a:cubicBezTo>
                <a:cubicBezTo>
                  <a:pt x="1494406" y="3977140"/>
                  <a:pt x="1495513" y="3951977"/>
                  <a:pt x="1491439" y="3929077"/>
                </a:cubicBezTo>
                <a:cubicBezTo>
                  <a:pt x="1480036" y="3863970"/>
                  <a:pt x="1469366" y="3798964"/>
                  <a:pt x="1470437" y="3732048"/>
                </a:cubicBezTo>
                <a:lnTo>
                  <a:pt x="1471926" y="3713390"/>
                </a:lnTo>
                <a:lnTo>
                  <a:pt x="1471925" y="3713390"/>
                </a:lnTo>
                <a:lnTo>
                  <a:pt x="1475829" y="3664425"/>
                </a:lnTo>
                <a:cubicBezTo>
                  <a:pt x="1476881" y="3656951"/>
                  <a:pt x="1477283" y="3649381"/>
                  <a:pt x="1477249" y="3641757"/>
                </a:cubicBezTo>
                <a:cubicBezTo>
                  <a:pt x="1477488" y="3575629"/>
                  <a:pt x="1483447" y="3508130"/>
                  <a:pt x="1442718" y="3455028"/>
                </a:cubicBezTo>
                <a:cubicBezTo>
                  <a:pt x="1438983" y="3450146"/>
                  <a:pt x="1437151" y="3442741"/>
                  <a:pt x="1436081" y="3434627"/>
                </a:cubicBezTo>
                <a:close/>
                <a:moveTo>
                  <a:pt x="0" y="0"/>
                </a:moveTo>
                <a:lnTo>
                  <a:pt x="480313" y="0"/>
                </a:lnTo>
                <a:lnTo>
                  <a:pt x="507191" y="126805"/>
                </a:lnTo>
                <a:cubicBezTo>
                  <a:pt x="510850" y="146378"/>
                  <a:pt x="511427" y="167424"/>
                  <a:pt x="517515" y="185431"/>
                </a:cubicBezTo>
                <a:cubicBezTo>
                  <a:pt x="545215" y="268285"/>
                  <a:pt x="576289" y="349161"/>
                  <a:pt x="602322" y="432867"/>
                </a:cubicBezTo>
                <a:cubicBezTo>
                  <a:pt x="629316" y="519159"/>
                  <a:pt x="664449" y="597886"/>
                  <a:pt x="717957" y="662316"/>
                </a:cubicBezTo>
                <a:cubicBezTo>
                  <a:pt x="767691" y="722133"/>
                  <a:pt x="818517" y="780468"/>
                  <a:pt x="868507" y="840047"/>
                </a:cubicBezTo>
                <a:cubicBezTo>
                  <a:pt x="881192" y="855172"/>
                  <a:pt x="896631" y="869597"/>
                  <a:pt x="903438" y="888795"/>
                </a:cubicBezTo>
                <a:cubicBezTo>
                  <a:pt x="917728" y="928650"/>
                  <a:pt x="927846" y="971457"/>
                  <a:pt x="938295" y="1013493"/>
                </a:cubicBezTo>
                <a:cubicBezTo>
                  <a:pt x="947146" y="1049587"/>
                  <a:pt x="952227" y="1087329"/>
                  <a:pt x="962274" y="1122775"/>
                </a:cubicBezTo>
                <a:cubicBezTo>
                  <a:pt x="970228" y="1151120"/>
                  <a:pt x="983145" y="1177171"/>
                  <a:pt x="994395" y="1204073"/>
                </a:cubicBezTo>
                <a:cubicBezTo>
                  <a:pt x="1004144" y="1227496"/>
                  <a:pt x="1011858" y="1252812"/>
                  <a:pt x="1024698" y="1273134"/>
                </a:cubicBezTo>
                <a:cubicBezTo>
                  <a:pt x="1055755" y="1322698"/>
                  <a:pt x="1086123" y="1372439"/>
                  <a:pt x="1105920" y="1431309"/>
                </a:cubicBezTo>
                <a:cubicBezTo>
                  <a:pt x="1125612" y="1489349"/>
                  <a:pt x="1148972" y="1544909"/>
                  <a:pt x="1169137" y="1602741"/>
                </a:cubicBezTo>
                <a:cubicBezTo>
                  <a:pt x="1188802" y="1659416"/>
                  <a:pt x="1211781" y="1711385"/>
                  <a:pt x="1256045" y="1745656"/>
                </a:cubicBezTo>
                <a:cubicBezTo>
                  <a:pt x="1275564" y="1760924"/>
                  <a:pt x="1296322" y="1781541"/>
                  <a:pt x="1305410" y="1806507"/>
                </a:cubicBezTo>
                <a:cubicBezTo>
                  <a:pt x="1318315" y="1842083"/>
                  <a:pt x="1318707" y="1884882"/>
                  <a:pt x="1328595" y="1923029"/>
                </a:cubicBezTo>
                <a:cubicBezTo>
                  <a:pt x="1340183" y="1967950"/>
                  <a:pt x="1348451" y="2019205"/>
                  <a:pt x="1372362" y="2051976"/>
                </a:cubicBezTo>
                <a:cubicBezTo>
                  <a:pt x="1393690" y="2081114"/>
                  <a:pt x="1409558" y="2109756"/>
                  <a:pt x="1420614" y="2145889"/>
                </a:cubicBezTo>
                <a:cubicBezTo>
                  <a:pt x="1428329" y="2171204"/>
                  <a:pt x="1446013" y="2191660"/>
                  <a:pt x="1451666" y="2217503"/>
                </a:cubicBezTo>
                <a:cubicBezTo>
                  <a:pt x="1459262" y="2251515"/>
                  <a:pt x="1464220" y="2285429"/>
                  <a:pt x="1479100" y="2316384"/>
                </a:cubicBezTo>
                <a:cubicBezTo>
                  <a:pt x="1494480" y="2348495"/>
                  <a:pt x="1505180" y="2384032"/>
                  <a:pt x="1519073" y="2417297"/>
                </a:cubicBezTo>
                <a:cubicBezTo>
                  <a:pt x="1526537" y="2434955"/>
                  <a:pt x="1537451" y="2450104"/>
                  <a:pt x="1545426" y="2467287"/>
                </a:cubicBezTo>
                <a:cubicBezTo>
                  <a:pt x="1560015" y="2498743"/>
                  <a:pt x="1574095" y="2530674"/>
                  <a:pt x="1587486" y="2562780"/>
                </a:cubicBezTo>
                <a:cubicBezTo>
                  <a:pt x="1600880" y="2594883"/>
                  <a:pt x="1617279" y="2626052"/>
                  <a:pt x="1625487" y="2660424"/>
                </a:cubicBezTo>
                <a:cubicBezTo>
                  <a:pt x="1639356" y="2719002"/>
                  <a:pt x="1643839" y="2781437"/>
                  <a:pt x="1659666" y="2838661"/>
                </a:cubicBezTo>
                <a:cubicBezTo>
                  <a:pt x="1675816" y="2896745"/>
                  <a:pt x="1698487" y="2952480"/>
                  <a:pt x="1723303" y="3005526"/>
                </a:cubicBezTo>
                <a:cubicBezTo>
                  <a:pt x="1742828" y="3047477"/>
                  <a:pt x="1762476" y="3086994"/>
                  <a:pt x="1768467" y="3137119"/>
                </a:cubicBezTo>
                <a:cubicBezTo>
                  <a:pt x="1771830" y="3165089"/>
                  <a:pt x="1783459" y="3195584"/>
                  <a:pt x="1799379" y="3214434"/>
                </a:cubicBezTo>
                <a:cubicBezTo>
                  <a:pt x="1834097" y="3255256"/>
                  <a:pt x="1855719" y="3304309"/>
                  <a:pt x="1872393" y="3358657"/>
                </a:cubicBezTo>
                <a:lnTo>
                  <a:pt x="1903898" y="3459898"/>
                </a:lnTo>
                <a:lnTo>
                  <a:pt x="1891868" y="3461356"/>
                </a:lnTo>
                <a:cubicBezTo>
                  <a:pt x="1834654" y="3472187"/>
                  <a:pt x="1779621" y="3489747"/>
                  <a:pt x="1714447" y="3473344"/>
                </a:cubicBezTo>
                <a:cubicBezTo>
                  <a:pt x="1708678" y="3471848"/>
                  <a:pt x="1698221" y="3475587"/>
                  <a:pt x="1689927" y="3476520"/>
                </a:cubicBezTo>
                <a:cubicBezTo>
                  <a:pt x="1623581" y="3483624"/>
                  <a:pt x="1561203" y="3476707"/>
                  <a:pt x="1512523" y="3453342"/>
                </a:cubicBezTo>
                <a:cubicBezTo>
                  <a:pt x="1496568" y="3445724"/>
                  <a:pt x="1480185" y="3439824"/>
                  <a:pt x="1463356" y="3435415"/>
                </a:cubicBezTo>
                <a:lnTo>
                  <a:pt x="1435748" y="3430627"/>
                </a:lnTo>
                <a:lnTo>
                  <a:pt x="1434021" y="3409971"/>
                </a:lnTo>
                <a:cubicBezTo>
                  <a:pt x="1432029" y="3383279"/>
                  <a:pt x="1422980" y="3364307"/>
                  <a:pt x="1403697" y="3352066"/>
                </a:cubicBezTo>
                <a:cubicBezTo>
                  <a:pt x="1370357" y="3331312"/>
                  <a:pt x="1338080" y="3307714"/>
                  <a:pt x="1304079" y="3288499"/>
                </a:cubicBezTo>
                <a:cubicBezTo>
                  <a:pt x="1280753" y="3275143"/>
                  <a:pt x="1269685" y="3254802"/>
                  <a:pt x="1263513" y="3224801"/>
                </a:cubicBezTo>
                <a:cubicBezTo>
                  <a:pt x="1260131" y="3207989"/>
                  <a:pt x="1249727" y="3192368"/>
                  <a:pt x="1239849" y="3179271"/>
                </a:cubicBezTo>
                <a:cubicBezTo>
                  <a:pt x="1227926" y="3163435"/>
                  <a:pt x="1210513" y="3153636"/>
                  <a:pt x="1200295" y="3136681"/>
                </a:cubicBezTo>
                <a:cubicBezTo>
                  <a:pt x="1174729" y="3095239"/>
                  <a:pt x="1142304" y="3078970"/>
                  <a:pt x="1098516" y="3085335"/>
                </a:cubicBezTo>
                <a:cubicBezTo>
                  <a:pt x="1059686" y="3091033"/>
                  <a:pt x="1013874" y="3055184"/>
                  <a:pt x="1011619" y="3016205"/>
                </a:cubicBezTo>
                <a:cubicBezTo>
                  <a:pt x="1009059" y="2973099"/>
                  <a:pt x="992305" y="2941338"/>
                  <a:pt x="973275" y="2908439"/>
                </a:cubicBezTo>
                <a:cubicBezTo>
                  <a:pt x="962595" y="2890058"/>
                  <a:pt x="954588" y="2865245"/>
                  <a:pt x="954491" y="2842361"/>
                </a:cubicBezTo>
                <a:cubicBezTo>
                  <a:pt x="953900" y="2755427"/>
                  <a:pt x="980596" y="2677232"/>
                  <a:pt x="1016911" y="2599848"/>
                </a:cubicBezTo>
                <a:cubicBezTo>
                  <a:pt x="1040610" y="2549275"/>
                  <a:pt x="1053210" y="2491150"/>
                  <a:pt x="1067676" y="2435466"/>
                </a:cubicBezTo>
                <a:cubicBezTo>
                  <a:pt x="1072106" y="2418119"/>
                  <a:pt x="1070928" y="2395084"/>
                  <a:pt x="1065045" y="2378738"/>
                </a:cubicBezTo>
                <a:cubicBezTo>
                  <a:pt x="1044804" y="2321440"/>
                  <a:pt x="1023660" y="2264284"/>
                  <a:pt x="998558" y="2210113"/>
                </a:cubicBezTo>
                <a:cubicBezTo>
                  <a:pt x="974922" y="2159685"/>
                  <a:pt x="969670" y="2105857"/>
                  <a:pt x="980810" y="2050248"/>
                </a:cubicBezTo>
                <a:cubicBezTo>
                  <a:pt x="988944" y="2009738"/>
                  <a:pt x="988704" y="1972134"/>
                  <a:pt x="985875" y="1932531"/>
                </a:cubicBezTo>
                <a:cubicBezTo>
                  <a:pt x="983445" y="1899517"/>
                  <a:pt x="983632" y="1863605"/>
                  <a:pt x="991251" y="1831462"/>
                </a:cubicBezTo>
                <a:cubicBezTo>
                  <a:pt x="1002010" y="1786419"/>
                  <a:pt x="1001019" y="1747889"/>
                  <a:pt x="983833" y="1708173"/>
                </a:cubicBezTo>
                <a:cubicBezTo>
                  <a:pt x="974650" y="1687006"/>
                  <a:pt x="971894" y="1661024"/>
                  <a:pt x="966921" y="1636638"/>
                </a:cubicBezTo>
                <a:cubicBezTo>
                  <a:pt x="959164" y="1599065"/>
                  <a:pt x="953544" y="1560430"/>
                  <a:pt x="944156" y="1523444"/>
                </a:cubicBezTo>
                <a:cubicBezTo>
                  <a:pt x="934274" y="1483663"/>
                  <a:pt x="918090" y="1446266"/>
                  <a:pt x="910490" y="1405991"/>
                </a:cubicBezTo>
                <a:cubicBezTo>
                  <a:pt x="902221" y="1362626"/>
                  <a:pt x="884511" y="1332909"/>
                  <a:pt x="853488" y="1311394"/>
                </a:cubicBezTo>
                <a:cubicBezTo>
                  <a:pt x="833960" y="1297754"/>
                  <a:pt x="813693" y="1279930"/>
                  <a:pt x="801804" y="1257566"/>
                </a:cubicBezTo>
                <a:cubicBezTo>
                  <a:pt x="777567" y="1211409"/>
                  <a:pt x="761060" y="1158994"/>
                  <a:pt x="737368" y="1112096"/>
                </a:cubicBezTo>
                <a:cubicBezTo>
                  <a:pt x="704192" y="1046171"/>
                  <a:pt x="667774" y="984417"/>
                  <a:pt x="597412" y="969072"/>
                </a:cubicBezTo>
                <a:cubicBezTo>
                  <a:pt x="558582" y="960616"/>
                  <a:pt x="545495" y="932638"/>
                  <a:pt x="542819" y="884069"/>
                </a:cubicBezTo>
                <a:cubicBezTo>
                  <a:pt x="542001" y="867894"/>
                  <a:pt x="539302" y="844641"/>
                  <a:pt x="530439" y="838495"/>
                </a:cubicBezTo>
                <a:cubicBezTo>
                  <a:pt x="504064" y="820083"/>
                  <a:pt x="502635" y="789389"/>
                  <a:pt x="495418" y="758969"/>
                </a:cubicBezTo>
                <a:cubicBezTo>
                  <a:pt x="491137" y="740668"/>
                  <a:pt x="480917" y="717450"/>
                  <a:pt x="467896" y="710990"/>
                </a:cubicBezTo>
                <a:cubicBezTo>
                  <a:pt x="415237" y="684524"/>
                  <a:pt x="389928" y="628690"/>
                  <a:pt x="360952" y="575332"/>
                </a:cubicBezTo>
                <a:cubicBezTo>
                  <a:pt x="352320" y="559688"/>
                  <a:pt x="342318" y="542764"/>
                  <a:pt x="329420" y="533869"/>
                </a:cubicBezTo>
                <a:cubicBezTo>
                  <a:pt x="301564" y="514975"/>
                  <a:pt x="282964" y="490033"/>
                  <a:pt x="277101" y="450003"/>
                </a:cubicBezTo>
                <a:cubicBezTo>
                  <a:pt x="275358" y="437236"/>
                  <a:pt x="268913" y="424892"/>
                  <a:pt x="262642" y="414480"/>
                </a:cubicBezTo>
                <a:cubicBezTo>
                  <a:pt x="248980" y="392138"/>
                  <a:pt x="232048" y="372606"/>
                  <a:pt x="219625" y="349349"/>
                </a:cubicBezTo>
                <a:cubicBezTo>
                  <a:pt x="187497" y="290106"/>
                  <a:pt x="155946" y="231487"/>
                  <a:pt x="104836" y="192439"/>
                </a:cubicBezTo>
                <a:cubicBezTo>
                  <a:pt x="79877" y="173412"/>
                  <a:pt x="52832" y="151907"/>
                  <a:pt x="37941" y="122586"/>
                </a:cubicBezTo>
                <a:cubicBezTo>
                  <a:pt x="28510" y="103971"/>
                  <a:pt x="22002" y="83045"/>
                  <a:pt x="16247" y="61476"/>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8" name="Content Placeholder 7" descr="A black and white logo&#10;&#10;Description automatically generated">
            <a:extLst>
              <a:ext uri="{FF2B5EF4-FFF2-40B4-BE49-F238E27FC236}">
                <a16:creationId xmlns:a16="http://schemas.microsoft.com/office/drawing/2014/main" id="{2C9A052D-4B0A-FECB-B0EA-FC7FDF121CBA}"/>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17983" r="22437" b="1"/>
          <a:stretch/>
        </p:blipFill>
        <p:spPr>
          <a:xfrm>
            <a:off x="262766" y="1524001"/>
            <a:ext cx="2723890" cy="4797286"/>
          </a:xfrm>
          <a:prstGeom prst="rect">
            <a:avLst/>
          </a:prstGeom>
        </p:spPr>
      </p:pic>
      <p:sp>
        <p:nvSpPr>
          <p:cNvPr id="63" name="Content Placeholder 60">
            <a:extLst>
              <a:ext uri="{FF2B5EF4-FFF2-40B4-BE49-F238E27FC236}">
                <a16:creationId xmlns:a16="http://schemas.microsoft.com/office/drawing/2014/main" id="{F9D01C1B-9AA9-A614-F4B4-CD67F05CCD39}"/>
              </a:ext>
            </a:extLst>
          </p:cNvPr>
          <p:cNvSpPr>
            <a:spLocks noGrp="1"/>
          </p:cNvSpPr>
          <p:nvPr>
            <p:ph sz="half" idx="1"/>
          </p:nvPr>
        </p:nvSpPr>
        <p:spPr>
          <a:xfrm>
            <a:off x="4657387" y="3085107"/>
            <a:ext cx="3200400" cy="1103435"/>
          </a:xfrm>
        </p:spPr>
        <p:txBody>
          <a:bodyPr vert="horz" lIns="91440" tIns="45720" rIns="91440" bIns="45720" rtlCol="0">
            <a:normAutofit/>
          </a:bodyPr>
          <a:lstStyle/>
          <a:p>
            <a:pPr marL="0" indent="0" algn="ctr">
              <a:buNone/>
            </a:pPr>
            <a:r>
              <a:rPr lang="en-US" dirty="0"/>
              <a:t>HOW WE WORK</a:t>
            </a:r>
          </a:p>
          <a:p>
            <a:pPr marL="0" indent="0" algn="ctr">
              <a:buNone/>
            </a:pPr>
            <a:r>
              <a:rPr lang="en-US" dirty="0"/>
              <a:t>AS A TEAM</a:t>
            </a:r>
          </a:p>
        </p:txBody>
      </p:sp>
      <p:sp>
        <p:nvSpPr>
          <p:cNvPr id="65" name="Freeform: Shape 64">
            <a:extLst>
              <a:ext uri="{FF2B5EF4-FFF2-40B4-BE49-F238E27FC236}">
                <a16:creationId xmlns:a16="http://schemas.microsoft.com/office/drawing/2014/main" id="{08B47EB3-2327-4B83-885D-1A973B1035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32037" y="1"/>
            <a:ext cx="1482665" cy="6857998"/>
          </a:xfrm>
          <a:custGeom>
            <a:avLst/>
            <a:gdLst>
              <a:gd name="connsiteX0" fmla="*/ 604365 w 1482665"/>
              <a:gd name="connsiteY0" fmla="*/ 0 h 6857998"/>
              <a:gd name="connsiteX1" fmla="*/ 609263 w 1482665"/>
              <a:gd name="connsiteY1" fmla="*/ 27013 h 6857998"/>
              <a:gd name="connsiteX2" fmla="*/ 626139 w 1482665"/>
              <a:gd name="connsiteY2" fmla="*/ 44217 h 6857998"/>
              <a:gd name="connsiteX3" fmla="*/ 669163 w 1482665"/>
              <a:gd name="connsiteY3" fmla="*/ 94234 h 6857998"/>
              <a:gd name="connsiteX4" fmla="*/ 712570 w 1482665"/>
              <a:gd name="connsiteY4" fmla="*/ 196630 h 6857998"/>
              <a:gd name="connsiteX5" fmla="*/ 713292 w 1482665"/>
              <a:gd name="connsiteY5" fmla="*/ 225451 h 6857998"/>
              <a:gd name="connsiteX6" fmla="*/ 663568 w 1482665"/>
              <a:gd name="connsiteY6" fmla="*/ 303070 h 6857998"/>
              <a:gd name="connsiteX7" fmla="*/ 644217 w 1482665"/>
              <a:gd name="connsiteY7" fmla="*/ 340422 h 6857998"/>
              <a:gd name="connsiteX8" fmla="*/ 611823 w 1482665"/>
              <a:gd name="connsiteY8" fmla="*/ 444389 h 6857998"/>
              <a:gd name="connsiteX9" fmla="*/ 604997 w 1482665"/>
              <a:gd name="connsiteY9" fmla="*/ 453430 h 6857998"/>
              <a:gd name="connsiteX10" fmla="*/ 521643 w 1482665"/>
              <a:gd name="connsiteY10" fmla="*/ 535653 h 6857998"/>
              <a:gd name="connsiteX11" fmla="*/ 507802 w 1482665"/>
              <a:gd name="connsiteY11" fmla="*/ 553752 h 6857998"/>
              <a:gd name="connsiteX12" fmla="*/ 485734 w 1482665"/>
              <a:gd name="connsiteY12" fmla="*/ 576048 h 6857998"/>
              <a:gd name="connsiteX13" fmla="*/ 445182 w 1482665"/>
              <a:gd name="connsiteY13" fmla="*/ 643072 h 6857998"/>
              <a:gd name="connsiteX14" fmla="*/ 437493 w 1482665"/>
              <a:gd name="connsiteY14" fmla="*/ 722208 h 6857998"/>
              <a:gd name="connsiteX15" fmla="*/ 423498 w 1482665"/>
              <a:gd name="connsiteY15" fmla="*/ 818181 h 6857998"/>
              <a:gd name="connsiteX16" fmla="*/ 411910 w 1482665"/>
              <a:gd name="connsiteY16" fmla="*/ 858840 h 6857998"/>
              <a:gd name="connsiteX17" fmla="*/ 392694 w 1482665"/>
              <a:gd name="connsiteY17" fmla="*/ 966766 h 6857998"/>
              <a:gd name="connsiteX18" fmla="*/ 375276 w 1482665"/>
              <a:gd name="connsiteY18" fmla="*/ 1044113 h 6857998"/>
              <a:gd name="connsiteX19" fmla="*/ 370946 w 1482665"/>
              <a:gd name="connsiteY19" fmla="*/ 1153742 h 6857998"/>
              <a:gd name="connsiteX20" fmla="*/ 375180 w 1482665"/>
              <a:gd name="connsiteY20" fmla="*/ 1206343 h 6857998"/>
              <a:gd name="connsiteX21" fmla="*/ 311155 w 1482665"/>
              <a:gd name="connsiteY21" fmla="*/ 1309565 h 6857998"/>
              <a:gd name="connsiteX22" fmla="*/ 270005 w 1482665"/>
              <a:gd name="connsiteY22" fmla="*/ 1390995 h 6857998"/>
              <a:gd name="connsiteX23" fmla="*/ 300742 w 1482665"/>
              <a:gd name="connsiteY23" fmla="*/ 1469872 h 6857998"/>
              <a:gd name="connsiteX24" fmla="*/ 324761 w 1482665"/>
              <a:gd name="connsiteY24" fmla="*/ 1489867 h 6857998"/>
              <a:gd name="connsiteX25" fmla="*/ 357764 w 1482665"/>
              <a:gd name="connsiteY25" fmla="*/ 1620763 h 6857998"/>
              <a:gd name="connsiteX26" fmla="*/ 375859 w 1482665"/>
              <a:gd name="connsiteY26" fmla="*/ 1810408 h 6857998"/>
              <a:gd name="connsiteX27" fmla="*/ 452120 w 1482665"/>
              <a:gd name="connsiteY27" fmla="*/ 2121573 h 6857998"/>
              <a:gd name="connsiteX28" fmla="*/ 479154 w 1482665"/>
              <a:gd name="connsiteY28" fmla="*/ 2174579 h 6857998"/>
              <a:gd name="connsiteX29" fmla="*/ 490307 w 1482665"/>
              <a:gd name="connsiteY29" fmla="*/ 2235921 h 6857998"/>
              <a:gd name="connsiteX30" fmla="*/ 479004 w 1482665"/>
              <a:gd name="connsiteY30" fmla="*/ 2260869 h 6857998"/>
              <a:gd name="connsiteX31" fmla="*/ 468379 w 1482665"/>
              <a:gd name="connsiteY31" fmla="*/ 2366479 h 6857998"/>
              <a:gd name="connsiteX32" fmla="*/ 469801 w 1482665"/>
              <a:gd name="connsiteY32" fmla="*/ 2386246 h 6857998"/>
              <a:gd name="connsiteX33" fmla="*/ 484511 w 1482665"/>
              <a:gd name="connsiteY33" fmla="*/ 2453006 h 6857998"/>
              <a:gd name="connsiteX34" fmla="*/ 495165 w 1482665"/>
              <a:gd name="connsiteY34" fmla="*/ 2515160 h 6857998"/>
              <a:gd name="connsiteX35" fmla="*/ 493463 w 1482665"/>
              <a:gd name="connsiteY35" fmla="*/ 2674477 h 6857998"/>
              <a:gd name="connsiteX36" fmla="*/ 508318 w 1482665"/>
              <a:gd name="connsiteY36" fmla="*/ 2795170 h 6857998"/>
              <a:gd name="connsiteX37" fmla="*/ 509620 w 1482665"/>
              <a:gd name="connsiteY37" fmla="*/ 2851292 h 6857998"/>
              <a:gd name="connsiteX38" fmla="*/ 506806 w 1482665"/>
              <a:gd name="connsiteY38" fmla="*/ 2883305 h 6857998"/>
              <a:gd name="connsiteX39" fmla="*/ 473674 w 1482665"/>
              <a:gd name="connsiteY39" fmla="*/ 2958260 h 6857998"/>
              <a:gd name="connsiteX40" fmla="*/ 468328 w 1482665"/>
              <a:gd name="connsiteY40" fmla="*/ 2998159 h 6857998"/>
              <a:gd name="connsiteX41" fmla="*/ 479836 w 1482665"/>
              <a:gd name="connsiteY41" fmla="*/ 3115713 h 6857998"/>
              <a:gd name="connsiteX42" fmla="*/ 555720 w 1482665"/>
              <a:gd name="connsiteY42" fmla="*/ 3286686 h 6857998"/>
              <a:gd name="connsiteX43" fmla="*/ 565371 w 1482665"/>
              <a:gd name="connsiteY43" fmla="*/ 3304362 h 6857998"/>
              <a:gd name="connsiteX44" fmla="*/ 583436 w 1482665"/>
              <a:gd name="connsiteY44" fmla="*/ 3393195 h 6857998"/>
              <a:gd name="connsiteX45" fmla="*/ 575531 w 1482665"/>
              <a:gd name="connsiteY45" fmla="*/ 3455326 h 6857998"/>
              <a:gd name="connsiteX46" fmla="*/ 554223 w 1482665"/>
              <a:gd name="connsiteY46" fmla="*/ 3496130 h 6857998"/>
              <a:gd name="connsiteX47" fmla="*/ 553961 w 1482665"/>
              <a:gd name="connsiteY47" fmla="*/ 3498197 h 6857998"/>
              <a:gd name="connsiteX48" fmla="*/ 553960 w 1482665"/>
              <a:gd name="connsiteY48" fmla="*/ 3498197 h 6857998"/>
              <a:gd name="connsiteX49" fmla="*/ 551436 w 1482665"/>
              <a:gd name="connsiteY49" fmla="*/ 3518135 h 6857998"/>
              <a:gd name="connsiteX50" fmla="*/ 555218 w 1482665"/>
              <a:gd name="connsiteY50" fmla="*/ 3540779 h 6857998"/>
              <a:gd name="connsiteX51" fmla="*/ 538695 w 1482665"/>
              <a:gd name="connsiteY51" fmla="*/ 3617469 h 6857998"/>
              <a:gd name="connsiteX52" fmla="*/ 517285 w 1482665"/>
              <a:gd name="connsiteY52" fmla="*/ 3674138 h 6857998"/>
              <a:gd name="connsiteX53" fmla="*/ 513668 w 1482665"/>
              <a:gd name="connsiteY53" fmla="*/ 3700065 h 6857998"/>
              <a:gd name="connsiteX54" fmla="*/ 513522 w 1482665"/>
              <a:gd name="connsiteY54" fmla="*/ 3700095 h 6857998"/>
              <a:gd name="connsiteX55" fmla="*/ 513667 w 1482665"/>
              <a:gd name="connsiteY55" fmla="*/ 3700066 h 6857998"/>
              <a:gd name="connsiteX56" fmla="*/ 512906 w 1482665"/>
              <a:gd name="connsiteY56" fmla="*/ 3705519 h 6857998"/>
              <a:gd name="connsiteX57" fmla="*/ 509270 w 1482665"/>
              <a:gd name="connsiteY57" fmla="*/ 3799980 h 6857998"/>
              <a:gd name="connsiteX58" fmla="*/ 507225 w 1482665"/>
              <a:gd name="connsiteY58" fmla="*/ 3813176 h 6857998"/>
              <a:gd name="connsiteX59" fmla="*/ 539280 w 1482665"/>
              <a:gd name="connsiteY59" fmla="*/ 3904366 h 6857998"/>
              <a:gd name="connsiteX60" fmla="*/ 573428 w 1482665"/>
              <a:gd name="connsiteY60" fmla="*/ 4014303 h 6857998"/>
              <a:gd name="connsiteX61" fmla="*/ 568930 w 1482665"/>
              <a:gd name="connsiteY61" fmla="*/ 4055079 h 6857998"/>
              <a:gd name="connsiteX62" fmla="*/ 562365 w 1482665"/>
              <a:gd name="connsiteY62" fmla="*/ 4110965 h 6857998"/>
              <a:gd name="connsiteX63" fmla="*/ 573083 w 1482665"/>
              <a:gd name="connsiteY63" fmla="*/ 4161253 h 6857998"/>
              <a:gd name="connsiteX64" fmla="*/ 576478 w 1482665"/>
              <a:gd name="connsiteY64" fmla="*/ 4192125 h 6857998"/>
              <a:gd name="connsiteX65" fmla="*/ 518425 w 1482665"/>
              <a:gd name="connsiteY65" fmla="*/ 4339756 h 6857998"/>
              <a:gd name="connsiteX66" fmla="*/ 515819 w 1482665"/>
              <a:gd name="connsiteY66" fmla="*/ 4376151 h 6857998"/>
              <a:gd name="connsiteX67" fmla="*/ 508946 w 1482665"/>
              <a:gd name="connsiteY67" fmla="*/ 4397248 h 6857998"/>
              <a:gd name="connsiteX68" fmla="*/ 432100 w 1482665"/>
              <a:gd name="connsiteY68" fmla="*/ 4527661 h 6857998"/>
              <a:gd name="connsiteX69" fmla="*/ 419018 w 1482665"/>
              <a:gd name="connsiteY69" fmla="*/ 4581271 h 6857998"/>
              <a:gd name="connsiteX70" fmla="*/ 427842 w 1482665"/>
              <a:gd name="connsiteY70" fmla="*/ 4638045 h 6857998"/>
              <a:gd name="connsiteX71" fmla="*/ 437307 w 1482665"/>
              <a:gd name="connsiteY71" fmla="*/ 4670468 h 6857998"/>
              <a:gd name="connsiteX72" fmla="*/ 500763 w 1482665"/>
              <a:gd name="connsiteY72" fmla="*/ 4747310 h 6857998"/>
              <a:gd name="connsiteX73" fmla="*/ 503130 w 1482665"/>
              <a:gd name="connsiteY73" fmla="*/ 4794154 h 6857998"/>
              <a:gd name="connsiteX74" fmla="*/ 471276 w 1482665"/>
              <a:gd name="connsiteY74" fmla="*/ 4870525 h 6857998"/>
              <a:gd name="connsiteX75" fmla="*/ 466095 w 1482665"/>
              <a:gd name="connsiteY75" fmla="*/ 5004333 h 6857998"/>
              <a:gd name="connsiteX76" fmla="*/ 526112 w 1482665"/>
              <a:gd name="connsiteY76" fmla="*/ 5066571 h 6857998"/>
              <a:gd name="connsiteX77" fmla="*/ 581076 w 1482665"/>
              <a:gd name="connsiteY77" fmla="*/ 5096554 h 6857998"/>
              <a:gd name="connsiteX78" fmla="*/ 650387 w 1482665"/>
              <a:gd name="connsiteY78" fmla="*/ 5191419 h 6857998"/>
              <a:gd name="connsiteX79" fmla="*/ 630186 w 1482665"/>
              <a:gd name="connsiteY79" fmla="*/ 5217371 h 6857998"/>
              <a:gd name="connsiteX80" fmla="*/ 627425 w 1482665"/>
              <a:gd name="connsiteY80" fmla="*/ 5291847 h 6857998"/>
              <a:gd name="connsiteX81" fmla="*/ 635466 w 1482665"/>
              <a:gd name="connsiteY81" fmla="*/ 5371456 h 6857998"/>
              <a:gd name="connsiteX82" fmla="*/ 638101 w 1482665"/>
              <a:gd name="connsiteY82" fmla="*/ 5511248 h 6857998"/>
              <a:gd name="connsiteX83" fmla="*/ 704029 w 1482665"/>
              <a:gd name="connsiteY83" fmla="*/ 5598387 h 6857998"/>
              <a:gd name="connsiteX84" fmla="*/ 730967 w 1482665"/>
              <a:gd name="connsiteY84" fmla="*/ 5631508 h 6857998"/>
              <a:gd name="connsiteX85" fmla="*/ 749162 w 1482665"/>
              <a:gd name="connsiteY85" fmla="*/ 5663130 h 6857998"/>
              <a:gd name="connsiteX86" fmla="*/ 761184 w 1482665"/>
              <a:gd name="connsiteY86" fmla="*/ 5700484 h 6857998"/>
              <a:gd name="connsiteX87" fmla="*/ 801844 w 1482665"/>
              <a:gd name="connsiteY87" fmla="*/ 5789549 h 6857998"/>
              <a:gd name="connsiteX88" fmla="*/ 838139 w 1482665"/>
              <a:gd name="connsiteY88" fmla="*/ 5837118 h 6857998"/>
              <a:gd name="connsiteX89" fmla="*/ 879049 w 1482665"/>
              <a:gd name="connsiteY89" fmla="*/ 5947777 h 6857998"/>
              <a:gd name="connsiteX90" fmla="*/ 913424 w 1482665"/>
              <a:gd name="connsiteY90" fmla="*/ 6022496 h 6857998"/>
              <a:gd name="connsiteX91" fmla="*/ 967911 w 1482665"/>
              <a:gd name="connsiteY91" fmla="*/ 6099584 h 6857998"/>
              <a:gd name="connsiteX92" fmla="*/ 976160 w 1482665"/>
              <a:gd name="connsiteY92" fmla="*/ 6110307 h 6857998"/>
              <a:gd name="connsiteX93" fmla="*/ 1009580 w 1482665"/>
              <a:gd name="connsiteY93" fmla="*/ 6134800 h 6857998"/>
              <a:gd name="connsiteX94" fmla="*/ 1119632 w 1482665"/>
              <a:gd name="connsiteY94" fmla="*/ 6164726 h 6857998"/>
              <a:gd name="connsiteX95" fmla="*/ 1142302 w 1482665"/>
              <a:gd name="connsiteY95" fmla="*/ 6174132 h 6857998"/>
              <a:gd name="connsiteX96" fmla="*/ 1224601 w 1482665"/>
              <a:gd name="connsiteY96" fmla="*/ 6270869 h 6857998"/>
              <a:gd name="connsiteX97" fmla="*/ 1221274 w 1482665"/>
              <a:gd name="connsiteY97" fmla="*/ 6309817 h 6857998"/>
              <a:gd name="connsiteX98" fmla="*/ 1201234 w 1482665"/>
              <a:gd name="connsiteY98" fmla="*/ 6354305 h 6857998"/>
              <a:gd name="connsiteX99" fmla="*/ 1203453 w 1482665"/>
              <a:gd name="connsiteY99" fmla="*/ 6447651 h 6857998"/>
              <a:gd name="connsiteX100" fmla="*/ 1218957 w 1482665"/>
              <a:gd name="connsiteY100" fmla="*/ 6481243 h 6857998"/>
              <a:gd name="connsiteX101" fmla="*/ 1257705 w 1482665"/>
              <a:gd name="connsiteY101" fmla="*/ 6538915 h 6857998"/>
              <a:gd name="connsiteX102" fmla="*/ 1313400 w 1482665"/>
              <a:gd name="connsiteY102" fmla="*/ 6581077 h 6857998"/>
              <a:gd name="connsiteX103" fmla="*/ 1404616 w 1482665"/>
              <a:gd name="connsiteY103" fmla="*/ 6641421 h 6857998"/>
              <a:gd name="connsiteX104" fmla="*/ 1449003 w 1482665"/>
              <a:gd name="connsiteY104" fmla="*/ 6769170 h 6857998"/>
              <a:gd name="connsiteX105" fmla="*/ 1464411 w 1482665"/>
              <a:gd name="connsiteY105" fmla="*/ 6818457 h 6857998"/>
              <a:gd name="connsiteX106" fmla="*/ 1482665 w 1482665"/>
              <a:gd name="connsiteY106" fmla="*/ 6857998 h 6857998"/>
              <a:gd name="connsiteX107" fmla="*/ 1000755 w 1482665"/>
              <a:gd name="connsiteY107" fmla="*/ 6857998 h 6857998"/>
              <a:gd name="connsiteX108" fmla="*/ 979250 w 1482665"/>
              <a:gd name="connsiteY108" fmla="*/ 6816111 h 6857998"/>
              <a:gd name="connsiteX109" fmla="*/ 956780 w 1482665"/>
              <a:gd name="connsiteY109" fmla="*/ 6748151 h 6857998"/>
              <a:gd name="connsiteX110" fmla="*/ 908453 w 1482665"/>
              <a:gd name="connsiteY110" fmla="*/ 6640082 h 6857998"/>
              <a:gd name="connsiteX111" fmla="*/ 822909 w 1482665"/>
              <a:gd name="connsiteY111" fmla="*/ 6428288 h 6857998"/>
              <a:gd name="connsiteX112" fmla="*/ 808485 w 1482665"/>
              <a:gd name="connsiteY112" fmla="*/ 6381398 h 6857998"/>
              <a:gd name="connsiteX113" fmla="*/ 755048 w 1482665"/>
              <a:gd name="connsiteY113" fmla="*/ 6263466 h 6857998"/>
              <a:gd name="connsiteX114" fmla="*/ 719917 w 1482665"/>
              <a:gd name="connsiteY114" fmla="*/ 6193026 h 6857998"/>
              <a:gd name="connsiteX115" fmla="*/ 698070 w 1482665"/>
              <a:gd name="connsiteY115" fmla="*/ 6133997 h 6857998"/>
              <a:gd name="connsiteX116" fmla="*/ 685592 w 1482665"/>
              <a:gd name="connsiteY116" fmla="*/ 6081192 h 6857998"/>
              <a:gd name="connsiteX117" fmla="*/ 635166 w 1482665"/>
              <a:gd name="connsiteY117" fmla="*/ 5943853 h 6857998"/>
              <a:gd name="connsiteX118" fmla="*/ 615235 w 1482665"/>
              <a:gd name="connsiteY118" fmla="*/ 5889051 h 6857998"/>
              <a:gd name="connsiteX119" fmla="*/ 551077 w 1482665"/>
              <a:gd name="connsiteY119" fmla="*/ 5747994 h 6857998"/>
              <a:gd name="connsiteX120" fmla="*/ 506212 w 1482665"/>
              <a:gd name="connsiteY120" fmla="*/ 5627557 h 6857998"/>
              <a:gd name="connsiteX121" fmla="*/ 485372 w 1482665"/>
              <a:gd name="connsiteY121" fmla="*/ 5577430 h 6857998"/>
              <a:gd name="connsiteX122" fmla="*/ 447647 w 1482665"/>
              <a:gd name="connsiteY122" fmla="*/ 5461888 h 6857998"/>
              <a:gd name="connsiteX123" fmla="*/ 422573 w 1482665"/>
              <a:gd name="connsiteY123" fmla="*/ 5396841 h 6857998"/>
              <a:gd name="connsiteX124" fmla="*/ 386243 w 1482665"/>
              <a:gd name="connsiteY124" fmla="*/ 5235835 h 6857998"/>
              <a:gd name="connsiteX125" fmla="*/ 350188 w 1482665"/>
              <a:gd name="connsiteY125" fmla="*/ 5069445 h 6857998"/>
              <a:gd name="connsiteX126" fmla="*/ 334916 w 1482665"/>
              <a:gd name="connsiteY126" fmla="*/ 4977679 h 6857998"/>
              <a:gd name="connsiteX127" fmla="*/ 316732 w 1482665"/>
              <a:gd name="connsiteY127" fmla="*/ 4898038 h 6857998"/>
              <a:gd name="connsiteX128" fmla="*/ 303487 w 1482665"/>
              <a:gd name="connsiteY128" fmla="*/ 4828467 h 6857998"/>
              <a:gd name="connsiteX129" fmla="*/ 279427 w 1482665"/>
              <a:gd name="connsiteY129" fmla="*/ 4717991 h 6857998"/>
              <a:gd name="connsiteX130" fmla="*/ 271575 w 1482665"/>
              <a:gd name="connsiteY130" fmla="*/ 4671841 h 6857998"/>
              <a:gd name="connsiteX131" fmla="*/ 261746 w 1482665"/>
              <a:gd name="connsiteY131" fmla="*/ 4562167 h 6857998"/>
              <a:gd name="connsiteX132" fmla="*/ 260158 w 1482665"/>
              <a:gd name="connsiteY132" fmla="*/ 4523860 h 6857998"/>
              <a:gd name="connsiteX133" fmla="*/ 276972 w 1482665"/>
              <a:gd name="connsiteY133" fmla="*/ 4448290 h 6857998"/>
              <a:gd name="connsiteX134" fmla="*/ 277882 w 1482665"/>
              <a:gd name="connsiteY134" fmla="*/ 4439409 h 6857998"/>
              <a:gd name="connsiteX135" fmla="*/ 282776 w 1482665"/>
              <a:gd name="connsiteY135" fmla="*/ 4390368 h 6857998"/>
              <a:gd name="connsiteX136" fmla="*/ 283402 w 1482665"/>
              <a:gd name="connsiteY136" fmla="*/ 4363722 h 6857998"/>
              <a:gd name="connsiteX137" fmla="*/ 293599 w 1482665"/>
              <a:gd name="connsiteY137" fmla="*/ 4261782 h 6857998"/>
              <a:gd name="connsiteX138" fmla="*/ 297435 w 1482665"/>
              <a:gd name="connsiteY138" fmla="*/ 4203280 h 6857998"/>
              <a:gd name="connsiteX139" fmla="*/ 291841 w 1482665"/>
              <a:gd name="connsiteY139" fmla="*/ 4156730 h 6857998"/>
              <a:gd name="connsiteX140" fmla="*/ 282644 w 1482665"/>
              <a:gd name="connsiteY140" fmla="*/ 4074927 h 6857998"/>
              <a:gd name="connsiteX141" fmla="*/ 275888 w 1482665"/>
              <a:gd name="connsiteY141" fmla="*/ 4049146 h 6857998"/>
              <a:gd name="connsiteX142" fmla="*/ 277593 w 1482665"/>
              <a:gd name="connsiteY142" fmla="*/ 3929618 h 6857998"/>
              <a:gd name="connsiteX143" fmla="*/ 272369 w 1482665"/>
              <a:gd name="connsiteY143" fmla="*/ 3861992 h 6857998"/>
              <a:gd name="connsiteX144" fmla="*/ 280974 w 1482665"/>
              <a:gd name="connsiteY144" fmla="*/ 3784495 h 6857998"/>
              <a:gd name="connsiteX145" fmla="*/ 278188 w 1482665"/>
              <a:gd name="connsiteY145" fmla="*/ 3762368 h 6857998"/>
              <a:gd name="connsiteX146" fmla="*/ 274587 w 1482665"/>
              <a:gd name="connsiteY146" fmla="*/ 3737636 h 6857998"/>
              <a:gd name="connsiteX147" fmla="*/ 274110 w 1482665"/>
              <a:gd name="connsiteY147" fmla="*/ 3733149 h 6857998"/>
              <a:gd name="connsiteX148" fmla="*/ 307451 w 1482665"/>
              <a:gd name="connsiteY148" fmla="*/ 3729245 h 6857998"/>
              <a:gd name="connsiteX149" fmla="*/ 420781 w 1482665"/>
              <a:gd name="connsiteY149" fmla="*/ 3714526 h 6857998"/>
              <a:gd name="connsiteX150" fmla="*/ 307452 w 1482665"/>
              <a:gd name="connsiteY150" fmla="*/ 3729244 h 6857998"/>
              <a:gd name="connsiteX151" fmla="*/ 274111 w 1482665"/>
              <a:gd name="connsiteY151" fmla="*/ 3733148 h 6857998"/>
              <a:gd name="connsiteX152" fmla="*/ 266480 w 1482665"/>
              <a:gd name="connsiteY152" fmla="*/ 3661472 h 6857998"/>
              <a:gd name="connsiteX153" fmla="*/ 256559 w 1482665"/>
              <a:gd name="connsiteY153" fmla="*/ 3615703 h 6857998"/>
              <a:gd name="connsiteX154" fmla="*/ 251912 w 1482665"/>
              <a:gd name="connsiteY154" fmla="*/ 3527176 h 6857998"/>
              <a:gd name="connsiteX155" fmla="*/ 243998 w 1482665"/>
              <a:gd name="connsiteY155" fmla="*/ 3494992 h 6857998"/>
              <a:gd name="connsiteX156" fmla="*/ 237062 w 1482665"/>
              <a:gd name="connsiteY156" fmla="*/ 3424466 h 6857998"/>
              <a:gd name="connsiteX157" fmla="*/ 235887 w 1482665"/>
              <a:gd name="connsiteY157" fmla="*/ 3412521 h 6857998"/>
              <a:gd name="connsiteX158" fmla="*/ 231972 w 1482665"/>
              <a:gd name="connsiteY158" fmla="*/ 3338271 h 6857998"/>
              <a:gd name="connsiteX159" fmla="*/ 223937 w 1482665"/>
              <a:gd name="connsiteY159" fmla="*/ 3267077 h 6857998"/>
              <a:gd name="connsiteX160" fmla="*/ 213012 w 1482665"/>
              <a:gd name="connsiteY160" fmla="*/ 3216616 h 6857998"/>
              <a:gd name="connsiteX161" fmla="*/ 204156 w 1482665"/>
              <a:gd name="connsiteY161" fmla="*/ 3161566 h 6857998"/>
              <a:gd name="connsiteX162" fmla="*/ 167623 w 1482665"/>
              <a:gd name="connsiteY162" fmla="*/ 3010908 h 6857998"/>
              <a:gd name="connsiteX163" fmla="*/ 170542 w 1482665"/>
              <a:gd name="connsiteY163" fmla="*/ 2982138 h 6857998"/>
              <a:gd name="connsiteX164" fmla="*/ 160998 w 1482665"/>
              <a:gd name="connsiteY164" fmla="*/ 2821168 h 6857998"/>
              <a:gd name="connsiteX165" fmla="*/ 157427 w 1482665"/>
              <a:gd name="connsiteY165" fmla="*/ 2786297 h 6857998"/>
              <a:gd name="connsiteX166" fmla="*/ 171250 w 1482665"/>
              <a:gd name="connsiteY166" fmla="*/ 2690530 h 6857998"/>
              <a:gd name="connsiteX167" fmla="*/ 122562 w 1482665"/>
              <a:gd name="connsiteY167" fmla="*/ 2549209 h 6857998"/>
              <a:gd name="connsiteX168" fmla="*/ 65809 w 1482665"/>
              <a:gd name="connsiteY168" fmla="*/ 2417997 h 6857998"/>
              <a:gd name="connsiteX169" fmla="*/ 58557 w 1482665"/>
              <a:gd name="connsiteY169" fmla="*/ 2401444 h 6857998"/>
              <a:gd name="connsiteX170" fmla="*/ 44442 w 1482665"/>
              <a:gd name="connsiteY170" fmla="*/ 2353760 h 6857998"/>
              <a:gd name="connsiteX171" fmla="*/ 35533 w 1482665"/>
              <a:gd name="connsiteY171" fmla="*/ 2293932 h 6857998"/>
              <a:gd name="connsiteX172" fmla="*/ 20216 w 1482665"/>
              <a:gd name="connsiteY172" fmla="*/ 2218428 h 6857998"/>
              <a:gd name="connsiteX173" fmla="*/ 25068 w 1482665"/>
              <a:gd name="connsiteY173" fmla="*/ 2156387 h 6857998"/>
              <a:gd name="connsiteX174" fmla="*/ 32822 w 1482665"/>
              <a:gd name="connsiteY174" fmla="*/ 2069593 h 6857998"/>
              <a:gd name="connsiteX175" fmla="*/ 40270 w 1482665"/>
              <a:gd name="connsiteY175" fmla="*/ 1987801 h 6857998"/>
              <a:gd name="connsiteX176" fmla="*/ 20494 w 1482665"/>
              <a:gd name="connsiteY176" fmla="*/ 1963975 h 6857998"/>
              <a:gd name="connsiteX177" fmla="*/ 1728 w 1482665"/>
              <a:gd name="connsiteY177" fmla="*/ 1926090 h 6857998"/>
              <a:gd name="connsiteX178" fmla="*/ 15953 w 1482665"/>
              <a:gd name="connsiteY178" fmla="*/ 1880793 h 6857998"/>
              <a:gd name="connsiteX179" fmla="*/ 44378 w 1482665"/>
              <a:gd name="connsiteY179" fmla="*/ 1775275 h 6857998"/>
              <a:gd name="connsiteX180" fmla="*/ 40192 w 1482665"/>
              <a:gd name="connsiteY180" fmla="*/ 1710615 h 6857998"/>
              <a:gd name="connsiteX181" fmla="*/ 43506 w 1482665"/>
              <a:gd name="connsiteY181" fmla="*/ 1568941 h 6857998"/>
              <a:gd name="connsiteX182" fmla="*/ 58087 w 1482665"/>
              <a:gd name="connsiteY182" fmla="*/ 1475211 h 6857998"/>
              <a:gd name="connsiteX183" fmla="*/ 78062 w 1482665"/>
              <a:gd name="connsiteY183" fmla="*/ 1407007 h 6857998"/>
              <a:gd name="connsiteX184" fmla="*/ 103406 w 1482665"/>
              <a:gd name="connsiteY184" fmla="*/ 1309613 h 6857998"/>
              <a:gd name="connsiteX185" fmla="*/ 112398 w 1482665"/>
              <a:gd name="connsiteY185" fmla="*/ 1213333 h 6857998"/>
              <a:gd name="connsiteX186" fmla="*/ 128337 w 1482665"/>
              <a:gd name="connsiteY186" fmla="*/ 1142817 h 6857998"/>
              <a:gd name="connsiteX187" fmla="*/ 135869 w 1482665"/>
              <a:gd name="connsiteY187" fmla="*/ 1057764 h 6857998"/>
              <a:gd name="connsiteX188" fmla="*/ 130022 w 1482665"/>
              <a:gd name="connsiteY188" fmla="*/ 987518 h 6857998"/>
              <a:gd name="connsiteX189" fmla="*/ 117312 w 1482665"/>
              <a:gd name="connsiteY189" fmla="*/ 877725 h 6857998"/>
              <a:gd name="connsiteX190" fmla="*/ 150914 w 1482665"/>
              <a:gd name="connsiteY190" fmla="*/ 738832 h 6857998"/>
              <a:gd name="connsiteX191" fmla="*/ 156184 w 1482665"/>
              <a:gd name="connsiteY191" fmla="*/ 683447 h 6857998"/>
              <a:gd name="connsiteX192" fmla="*/ 156246 w 1482665"/>
              <a:gd name="connsiteY192" fmla="*/ 631789 h 6857998"/>
              <a:gd name="connsiteX193" fmla="*/ 176856 w 1482665"/>
              <a:gd name="connsiteY193" fmla="*/ 520291 h 6857998"/>
              <a:gd name="connsiteX194" fmla="*/ 182873 w 1482665"/>
              <a:gd name="connsiteY194" fmla="*/ 475169 h 6857998"/>
              <a:gd name="connsiteX195" fmla="*/ 177029 w 1482665"/>
              <a:gd name="connsiteY195" fmla="*/ 413338 h 6857998"/>
              <a:gd name="connsiteX196" fmla="*/ 180788 w 1482665"/>
              <a:gd name="connsiteY196" fmla="*/ 299554 h 6857998"/>
              <a:gd name="connsiteX197" fmla="*/ 211504 w 1482665"/>
              <a:gd name="connsiteY197" fmla="*/ 183499 h 6857998"/>
              <a:gd name="connsiteX198" fmla="*/ 203169 w 1482665"/>
              <a:gd name="connsiteY198" fmla="*/ 136243 h 6857998"/>
              <a:gd name="connsiteX199" fmla="*/ 202558 w 1482665"/>
              <a:gd name="connsiteY199" fmla="*/ 119082 h 6857998"/>
              <a:gd name="connsiteX200" fmla="*/ 217768 w 1482665"/>
              <a:gd name="connsiteY200" fmla="*/ 2930 h 6857998"/>
              <a:gd name="connsiteX201" fmla="*/ 217273 w 1482665"/>
              <a:gd name="connsiteY201" fmla="*/ 1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Lst>
            <a:rect l="l" t="t" r="r" b="b"/>
            <a:pathLst>
              <a:path w="1482665" h="6857998">
                <a:moveTo>
                  <a:pt x="604365" y="0"/>
                </a:moveTo>
                <a:lnTo>
                  <a:pt x="609263" y="27013"/>
                </a:lnTo>
                <a:cubicBezTo>
                  <a:pt x="611233" y="33911"/>
                  <a:pt x="619224" y="41791"/>
                  <a:pt x="626139" y="44217"/>
                </a:cubicBezTo>
                <a:cubicBezTo>
                  <a:pt x="650652" y="52883"/>
                  <a:pt x="660477" y="72456"/>
                  <a:pt x="669163" y="94234"/>
                </a:cubicBezTo>
                <a:cubicBezTo>
                  <a:pt x="683201" y="128533"/>
                  <a:pt x="699085" y="162089"/>
                  <a:pt x="712570" y="196630"/>
                </a:cubicBezTo>
                <a:cubicBezTo>
                  <a:pt x="715834" y="205132"/>
                  <a:pt x="715304" y="216085"/>
                  <a:pt x="713292" y="225451"/>
                </a:cubicBezTo>
                <a:cubicBezTo>
                  <a:pt x="706459" y="257448"/>
                  <a:pt x="683978" y="279398"/>
                  <a:pt x="663568" y="303070"/>
                </a:cubicBezTo>
                <a:cubicBezTo>
                  <a:pt x="654569" y="313459"/>
                  <a:pt x="648747" y="327191"/>
                  <a:pt x="644217" y="340422"/>
                </a:cubicBezTo>
                <a:cubicBezTo>
                  <a:pt x="632624" y="374766"/>
                  <a:pt x="622620" y="409733"/>
                  <a:pt x="611823" y="444389"/>
                </a:cubicBezTo>
                <a:cubicBezTo>
                  <a:pt x="610789" y="447734"/>
                  <a:pt x="607618" y="450701"/>
                  <a:pt x="604997" y="453430"/>
                </a:cubicBezTo>
                <a:cubicBezTo>
                  <a:pt x="577274" y="480831"/>
                  <a:pt x="549348" y="508059"/>
                  <a:pt x="521643" y="535653"/>
                </a:cubicBezTo>
                <a:cubicBezTo>
                  <a:pt x="516385" y="540915"/>
                  <a:pt x="512835" y="548128"/>
                  <a:pt x="507802" y="553752"/>
                </a:cubicBezTo>
                <a:cubicBezTo>
                  <a:pt x="500873" y="561655"/>
                  <a:pt x="494494" y="571420"/>
                  <a:pt x="485734" y="576048"/>
                </a:cubicBezTo>
                <a:cubicBezTo>
                  <a:pt x="458163" y="590427"/>
                  <a:pt x="447893" y="614129"/>
                  <a:pt x="445182" y="643072"/>
                </a:cubicBezTo>
                <a:cubicBezTo>
                  <a:pt x="442626" y="669516"/>
                  <a:pt x="440826" y="695887"/>
                  <a:pt x="437493" y="722208"/>
                </a:cubicBezTo>
                <a:cubicBezTo>
                  <a:pt x="433541" y="754325"/>
                  <a:pt x="429002" y="786305"/>
                  <a:pt x="423498" y="818181"/>
                </a:cubicBezTo>
                <a:cubicBezTo>
                  <a:pt x="421124" y="831979"/>
                  <a:pt x="418251" y="846590"/>
                  <a:pt x="411910" y="858840"/>
                </a:cubicBezTo>
                <a:cubicBezTo>
                  <a:pt x="394385" y="893153"/>
                  <a:pt x="383708" y="929136"/>
                  <a:pt x="392694" y="966766"/>
                </a:cubicBezTo>
                <a:cubicBezTo>
                  <a:pt x="399849" y="996912"/>
                  <a:pt x="390997" y="1023546"/>
                  <a:pt x="375276" y="1044113"/>
                </a:cubicBezTo>
                <a:cubicBezTo>
                  <a:pt x="346749" y="1081537"/>
                  <a:pt x="357339" y="1117871"/>
                  <a:pt x="370946" y="1153742"/>
                </a:cubicBezTo>
                <a:cubicBezTo>
                  <a:pt x="377992" y="1172228"/>
                  <a:pt x="378654" y="1187852"/>
                  <a:pt x="375180" y="1206343"/>
                </a:cubicBezTo>
                <a:cubicBezTo>
                  <a:pt x="367043" y="1249174"/>
                  <a:pt x="337149" y="1280028"/>
                  <a:pt x="311155" y="1309565"/>
                </a:cubicBezTo>
                <a:cubicBezTo>
                  <a:pt x="288969" y="1334743"/>
                  <a:pt x="277667" y="1361792"/>
                  <a:pt x="270005" y="1390995"/>
                </a:cubicBezTo>
                <a:cubicBezTo>
                  <a:pt x="260173" y="1427857"/>
                  <a:pt x="267688" y="1455674"/>
                  <a:pt x="300742" y="1469872"/>
                </a:cubicBezTo>
                <a:cubicBezTo>
                  <a:pt x="310093" y="1473800"/>
                  <a:pt x="321291" y="1481193"/>
                  <a:pt x="324761" y="1489867"/>
                </a:cubicBezTo>
                <a:cubicBezTo>
                  <a:pt x="341975" y="1531719"/>
                  <a:pt x="365314" y="1573586"/>
                  <a:pt x="357764" y="1620763"/>
                </a:cubicBezTo>
                <a:cubicBezTo>
                  <a:pt x="347465" y="1685981"/>
                  <a:pt x="354098" y="1748120"/>
                  <a:pt x="375859" y="1810408"/>
                </a:cubicBezTo>
                <a:cubicBezTo>
                  <a:pt x="411109" y="1911446"/>
                  <a:pt x="447876" y="2012343"/>
                  <a:pt x="452120" y="2121573"/>
                </a:cubicBezTo>
                <a:cubicBezTo>
                  <a:pt x="452818" y="2139681"/>
                  <a:pt x="466350" y="2160060"/>
                  <a:pt x="479154" y="2174579"/>
                </a:cubicBezTo>
                <a:cubicBezTo>
                  <a:pt x="503504" y="2202386"/>
                  <a:pt x="505090" y="2200902"/>
                  <a:pt x="490307" y="2235921"/>
                </a:cubicBezTo>
                <a:cubicBezTo>
                  <a:pt x="486671" y="2244289"/>
                  <a:pt x="484918" y="2254397"/>
                  <a:pt x="479004" y="2260869"/>
                </a:cubicBezTo>
                <a:cubicBezTo>
                  <a:pt x="448923" y="2293842"/>
                  <a:pt x="460272" y="2330108"/>
                  <a:pt x="468379" y="2366479"/>
                </a:cubicBezTo>
                <a:cubicBezTo>
                  <a:pt x="469916" y="2372845"/>
                  <a:pt x="471955" y="2380500"/>
                  <a:pt x="469801" y="2386246"/>
                </a:cubicBezTo>
                <a:cubicBezTo>
                  <a:pt x="460121" y="2412190"/>
                  <a:pt x="466218" y="2432868"/>
                  <a:pt x="484511" y="2453006"/>
                </a:cubicBezTo>
                <a:cubicBezTo>
                  <a:pt x="500266" y="2470503"/>
                  <a:pt x="510590" y="2491368"/>
                  <a:pt x="495165" y="2515160"/>
                </a:cubicBezTo>
                <a:cubicBezTo>
                  <a:pt x="460969" y="2568022"/>
                  <a:pt x="463893" y="2620936"/>
                  <a:pt x="493463" y="2674477"/>
                </a:cubicBezTo>
                <a:cubicBezTo>
                  <a:pt x="514557" y="2712722"/>
                  <a:pt x="522129" y="2751630"/>
                  <a:pt x="508318" y="2795170"/>
                </a:cubicBezTo>
                <a:cubicBezTo>
                  <a:pt x="502962" y="2811920"/>
                  <a:pt x="509422" y="2832371"/>
                  <a:pt x="509620" y="2851292"/>
                </a:cubicBezTo>
                <a:cubicBezTo>
                  <a:pt x="509832" y="2861986"/>
                  <a:pt x="510718" y="2873767"/>
                  <a:pt x="506806" y="2883305"/>
                </a:cubicBezTo>
                <a:cubicBezTo>
                  <a:pt x="496883" y="2908699"/>
                  <a:pt x="483390" y="2932696"/>
                  <a:pt x="473674" y="2958260"/>
                </a:cubicBezTo>
                <a:cubicBezTo>
                  <a:pt x="469058" y="2970544"/>
                  <a:pt x="467306" y="2984860"/>
                  <a:pt x="468328" y="2998159"/>
                </a:cubicBezTo>
                <a:cubicBezTo>
                  <a:pt x="470969" y="3037516"/>
                  <a:pt x="474558" y="3076788"/>
                  <a:pt x="479836" y="3115713"/>
                </a:cubicBezTo>
                <a:cubicBezTo>
                  <a:pt x="488387" y="3179974"/>
                  <a:pt x="494938" y="3245373"/>
                  <a:pt x="555720" y="3286686"/>
                </a:cubicBezTo>
                <a:cubicBezTo>
                  <a:pt x="560620" y="3290067"/>
                  <a:pt x="564022" y="3297980"/>
                  <a:pt x="565371" y="3304362"/>
                </a:cubicBezTo>
                <a:cubicBezTo>
                  <a:pt x="571696" y="3333817"/>
                  <a:pt x="574867" y="3364327"/>
                  <a:pt x="583436" y="3393195"/>
                </a:cubicBezTo>
                <a:cubicBezTo>
                  <a:pt x="590328" y="3416286"/>
                  <a:pt x="590596" y="3435968"/>
                  <a:pt x="575531" y="3455326"/>
                </a:cubicBezTo>
                <a:cubicBezTo>
                  <a:pt x="565593" y="3467999"/>
                  <a:pt x="558050" y="3481744"/>
                  <a:pt x="554223" y="3496130"/>
                </a:cubicBezTo>
                <a:lnTo>
                  <a:pt x="553961" y="3498197"/>
                </a:lnTo>
                <a:lnTo>
                  <a:pt x="553960" y="3498197"/>
                </a:lnTo>
                <a:lnTo>
                  <a:pt x="551436" y="3518135"/>
                </a:lnTo>
                <a:cubicBezTo>
                  <a:pt x="551548" y="3525595"/>
                  <a:pt x="552752" y="3533161"/>
                  <a:pt x="555218" y="3540779"/>
                </a:cubicBezTo>
                <a:cubicBezTo>
                  <a:pt x="564891" y="3571265"/>
                  <a:pt x="551966" y="3593108"/>
                  <a:pt x="538695" y="3617469"/>
                </a:cubicBezTo>
                <a:cubicBezTo>
                  <a:pt x="529031" y="3635186"/>
                  <a:pt x="516723" y="3655441"/>
                  <a:pt x="517285" y="3674138"/>
                </a:cubicBezTo>
                <a:lnTo>
                  <a:pt x="513668" y="3700065"/>
                </a:lnTo>
                <a:lnTo>
                  <a:pt x="513522" y="3700095"/>
                </a:lnTo>
                <a:lnTo>
                  <a:pt x="513667" y="3700066"/>
                </a:lnTo>
                <a:lnTo>
                  <a:pt x="512906" y="3705519"/>
                </a:lnTo>
                <a:cubicBezTo>
                  <a:pt x="504666" y="3736627"/>
                  <a:pt x="489490" y="3767211"/>
                  <a:pt x="509270" y="3799980"/>
                </a:cubicBezTo>
                <a:cubicBezTo>
                  <a:pt x="511065" y="3802878"/>
                  <a:pt x="507773" y="3808725"/>
                  <a:pt x="507225" y="3813176"/>
                </a:cubicBezTo>
                <a:cubicBezTo>
                  <a:pt x="503204" y="3848743"/>
                  <a:pt x="513224" y="3880922"/>
                  <a:pt x="539280" y="3904366"/>
                </a:cubicBezTo>
                <a:cubicBezTo>
                  <a:pt x="573271" y="3935120"/>
                  <a:pt x="579705" y="3972027"/>
                  <a:pt x="573428" y="4014303"/>
                </a:cubicBezTo>
                <a:cubicBezTo>
                  <a:pt x="571417" y="4027879"/>
                  <a:pt x="570355" y="4041368"/>
                  <a:pt x="568930" y="4055079"/>
                </a:cubicBezTo>
                <a:cubicBezTo>
                  <a:pt x="566799" y="4073638"/>
                  <a:pt x="564496" y="4092406"/>
                  <a:pt x="562365" y="4110965"/>
                </a:cubicBezTo>
                <a:cubicBezTo>
                  <a:pt x="560185" y="4128956"/>
                  <a:pt x="555521" y="4149087"/>
                  <a:pt x="573083" y="4161253"/>
                </a:cubicBezTo>
                <a:cubicBezTo>
                  <a:pt x="588198" y="4171733"/>
                  <a:pt x="587633" y="4180202"/>
                  <a:pt x="576478" y="4192125"/>
                </a:cubicBezTo>
                <a:cubicBezTo>
                  <a:pt x="537414" y="4233572"/>
                  <a:pt x="515015" y="4281532"/>
                  <a:pt x="518425" y="4339756"/>
                </a:cubicBezTo>
                <a:cubicBezTo>
                  <a:pt x="519135" y="4351745"/>
                  <a:pt x="517590" y="4364130"/>
                  <a:pt x="515819" y="4376151"/>
                </a:cubicBezTo>
                <a:cubicBezTo>
                  <a:pt x="514770" y="4383518"/>
                  <a:pt x="513670" y="4392418"/>
                  <a:pt x="508946" y="4397248"/>
                </a:cubicBezTo>
                <a:cubicBezTo>
                  <a:pt x="472969" y="4434779"/>
                  <a:pt x="449705" y="4479566"/>
                  <a:pt x="432100" y="4527661"/>
                </a:cubicBezTo>
                <a:cubicBezTo>
                  <a:pt x="425830" y="4544875"/>
                  <a:pt x="419665" y="4563232"/>
                  <a:pt x="419018" y="4581271"/>
                </a:cubicBezTo>
                <a:cubicBezTo>
                  <a:pt x="418440" y="4600071"/>
                  <a:pt x="424020" y="4619266"/>
                  <a:pt x="427842" y="4638045"/>
                </a:cubicBezTo>
                <a:cubicBezTo>
                  <a:pt x="430001" y="4649136"/>
                  <a:pt x="430992" y="4662053"/>
                  <a:pt x="437307" y="4670468"/>
                </a:cubicBezTo>
                <a:cubicBezTo>
                  <a:pt x="457155" y="4697159"/>
                  <a:pt x="478242" y="4722778"/>
                  <a:pt x="500763" y="4747310"/>
                </a:cubicBezTo>
                <a:cubicBezTo>
                  <a:pt x="520091" y="4768310"/>
                  <a:pt x="522973" y="4772639"/>
                  <a:pt x="503130" y="4794154"/>
                </a:cubicBezTo>
                <a:cubicBezTo>
                  <a:pt x="482771" y="4816293"/>
                  <a:pt x="473487" y="4842394"/>
                  <a:pt x="471276" y="4870525"/>
                </a:cubicBezTo>
                <a:cubicBezTo>
                  <a:pt x="467881" y="4915026"/>
                  <a:pt x="465662" y="4959799"/>
                  <a:pt x="466095" y="5004333"/>
                </a:cubicBezTo>
                <a:cubicBezTo>
                  <a:pt x="466529" y="5044659"/>
                  <a:pt x="485734" y="5062225"/>
                  <a:pt x="526112" y="5066571"/>
                </a:cubicBezTo>
                <a:cubicBezTo>
                  <a:pt x="548535" y="5069112"/>
                  <a:pt x="572977" y="5072810"/>
                  <a:pt x="581076" y="5096554"/>
                </a:cubicBezTo>
                <a:cubicBezTo>
                  <a:pt x="594186" y="5135338"/>
                  <a:pt x="602121" y="5176127"/>
                  <a:pt x="650387" y="5191419"/>
                </a:cubicBezTo>
                <a:cubicBezTo>
                  <a:pt x="641132" y="5203168"/>
                  <a:pt x="635667" y="5210364"/>
                  <a:pt x="630186" y="5217371"/>
                </a:cubicBezTo>
                <a:cubicBezTo>
                  <a:pt x="614931" y="5236746"/>
                  <a:pt x="611101" y="5274397"/>
                  <a:pt x="627425" y="5291847"/>
                </a:cubicBezTo>
                <a:cubicBezTo>
                  <a:pt x="651204" y="5317603"/>
                  <a:pt x="649544" y="5343389"/>
                  <a:pt x="635466" y="5371456"/>
                </a:cubicBezTo>
                <a:cubicBezTo>
                  <a:pt x="612203" y="5418347"/>
                  <a:pt x="622990" y="5467290"/>
                  <a:pt x="638101" y="5511248"/>
                </a:cubicBezTo>
                <a:cubicBezTo>
                  <a:pt x="649363" y="5544462"/>
                  <a:pt x="667662" y="5579328"/>
                  <a:pt x="704029" y="5598387"/>
                </a:cubicBezTo>
                <a:cubicBezTo>
                  <a:pt x="715672" y="5604399"/>
                  <a:pt x="722615" y="5619644"/>
                  <a:pt x="730967" y="5631508"/>
                </a:cubicBezTo>
                <a:cubicBezTo>
                  <a:pt x="737804" y="5641405"/>
                  <a:pt x="744309" y="5651903"/>
                  <a:pt x="749162" y="5663130"/>
                </a:cubicBezTo>
                <a:cubicBezTo>
                  <a:pt x="754463" y="5675079"/>
                  <a:pt x="761782" y="5688186"/>
                  <a:pt x="761184" y="5700484"/>
                </a:cubicBezTo>
                <a:cubicBezTo>
                  <a:pt x="759614" y="5737740"/>
                  <a:pt x="771960" y="5766072"/>
                  <a:pt x="801844" y="5789549"/>
                </a:cubicBezTo>
                <a:cubicBezTo>
                  <a:pt x="817303" y="5801719"/>
                  <a:pt x="836388" y="5820061"/>
                  <a:pt x="838139" y="5837118"/>
                </a:cubicBezTo>
                <a:cubicBezTo>
                  <a:pt x="842502" y="5878614"/>
                  <a:pt x="859317" y="5911893"/>
                  <a:pt x="879049" y="5947777"/>
                </a:cubicBezTo>
                <a:cubicBezTo>
                  <a:pt x="891685" y="5970916"/>
                  <a:pt x="901390" y="5997576"/>
                  <a:pt x="913424" y="6022496"/>
                </a:cubicBezTo>
                <a:cubicBezTo>
                  <a:pt x="927563" y="6051619"/>
                  <a:pt x="934736" y="6084059"/>
                  <a:pt x="967911" y="6099584"/>
                </a:cubicBezTo>
                <a:cubicBezTo>
                  <a:pt x="971515" y="6101356"/>
                  <a:pt x="972656" y="6107567"/>
                  <a:pt x="976160" y="6110307"/>
                </a:cubicBezTo>
                <a:cubicBezTo>
                  <a:pt x="986909" y="6119081"/>
                  <a:pt x="997159" y="6130771"/>
                  <a:pt x="1009580" y="6134800"/>
                </a:cubicBezTo>
                <a:cubicBezTo>
                  <a:pt x="1045840" y="6146407"/>
                  <a:pt x="1082944" y="6154685"/>
                  <a:pt x="1119632" y="6164726"/>
                </a:cubicBezTo>
                <a:cubicBezTo>
                  <a:pt x="1127482" y="6166877"/>
                  <a:pt x="1137401" y="6168649"/>
                  <a:pt x="1142302" y="6174132"/>
                </a:cubicBezTo>
                <a:cubicBezTo>
                  <a:pt x="1170448" y="6205802"/>
                  <a:pt x="1197698" y="6238132"/>
                  <a:pt x="1224601" y="6270869"/>
                </a:cubicBezTo>
                <a:cubicBezTo>
                  <a:pt x="1235371" y="6284042"/>
                  <a:pt x="1231132" y="6296289"/>
                  <a:pt x="1221274" y="6309817"/>
                </a:cubicBezTo>
                <a:cubicBezTo>
                  <a:pt x="1211948" y="6322912"/>
                  <a:pt x="1202505" y="6338888"/>
                  <a:pt x="1201234" y="6354305"/>
                </a:cubicBezTo>
                <a:cubicBezTo>
                  <a:pt x="1198888" y="6385130"/>
                  <a:pt x="1200626" y="6416726"/>
                  <a:pt x="1203453" y="6447651"/>
                </a:cubicBezTo>
                <a:cubicBezTo>
                  <a:pt x="1204511" y="6459223"/>
                  <a:pt x="1212466" y="6470931"/>
                  <a:pt x="1218957" y="6481243"/>
                </a:cubicBezTo>
                <a:cubicBezTo>
                  <a:pt x="1231263" y="6500776"/>
                  <a:pt x="1247036" y="6518465"/>
                  <a:pt x="1257705" y="6538915"/>
                </a:cubicBezTo>
                <a:cubicBezTo>
                  <a:pt x="1270012" y="6562662"/>
                  <a:pt x="1287492" y="6575985"/>
                  <a:pt x="1313400" y="6581077"/>
                </a:cubicBezTo>
                <a:cubicBezTo>
                  <a:pt x="1351968" y="6588650"/>
                  <a:pt x="1380543" y="6612439"/>
                  <a:pt x="1404616" y="6641421"/>
                </a:cubicBezTo>
                <a:cubicBezTo>
                  <a:pt x="1435335" y="6678212"/>
                  <a:pt x="1438290" y="6725193"/>
                  <a:pt x="1449003" y="6769170"/>
                </a:cubicBezTo>
                <a:cubicBezTo>
                  <a:pt x="1453029" y="6786020"/>
                  <a:pt x="1456729" y="6803471"/>
                  <a:pt x="1464411" y="6818457"/>
                </a:cubicBezTo>
                <a:lnTo>
                  <a:pt x="1482665" y="6857998"/>
                </a:lnTo>
                <a:lnTo>
                  <a:pt x="1000755" y="6857998"/>
                </a:lnTo>
                <a:lnTo>
                  <a:pt x="979250" y="6816111"/>
                </a:lnTo>
                <a:cubicBezTo>
                  <a:pt x="970168" y="6794177"/>
                  <a:pt x="965863" y="6770086"/>
                  <a:pt x="956780" y="6748151"/>
                </a:cubicBezTo>
                <a:cubicBezTo>
                  <a:pt x="941775" y="6711644"/>
                  <a:pt x="923647" y="6676570"/>
                  <a:pt x="908453" y="6640082"/>
                </a:cubicBezTo>
                <a:cubicBezTo>
                  <a:pt x="879255" y="6569674"/>
                  <a:pt x="850985" y="6498989"/>
                  <a:pt x="822909" y="6428288"/>
                </a:cubicBezTo>
                <a:cubicBezTo>
                  <a:pt x="816934" y="6413148"/>
                  <a:pt x="814822" y="6396314"/>
                  <a:pt x="808485" y="6381398"/>
                </a:cubicBezTo>
                <a:cubicBezTo>
                  <a:pt x="791477" y="6341822"/>
                  <a:pt x="773350" y="6302540"/>
                  <a:pt x="755048" y="6263466"/>
                </a:cubicBezTo>
                <a:cubicBezTo>
                  <a:pt x="743894" y="6239807"/>
                  <a:pt x="730707" y="6216908"/>
                  <a:pt x="719917" y="6193026"/>
                </a:cubicBezTo>
                <a:cubicBezTo>
                  <a:pt x="711284" y="6173919"/>
                  <a:pt x="704118" y="6154105"/>
                  <a:pt x="698070" y="6133997"/>
                </a:cubicBezTo>
                <a:cubicBezTo>
                  <a:pt x="692853" y="6116682"/>
                  <a:pt x="691551" y="6098246"/>
                  <a:pt x="685592" y="6081192"/>
                </a:cubicBezTo>
                <a:cubicBezTo>
                  <a:pt x="669514" y="6035024"/>
                  <a:pt x="651968" y="5989570"/>
                  <a:pt x="635166" y="5943853"/>
                </a:cubicBezTo>
                <a:cubicBezTo>
                  <a:pt x="628516" y="5925524"/>
                  <a:pt x="623160" y="5906692"/>
                  <a:pt x="615235" y="5889051"/>
                </a:cubicBezTo>
                <a:cubicBezTo>
                  <a:pt x="594274" y="5841801"/>
                  <a:pt x="571108" y="5795521"/>
                  <a:pt x="551077" y="5747994"/>
                </a:cubicBezTo>
                <a:cubicBezTo>
                  <a:pt x="534467" y="5708575"/>
                  <a:pt x="521357" y="5667688"/>
                  <a:pt x="506212" y="5627557"/>
                </a:cubicBezTo>
                <a:cubicBezTo>
                  <a:pt x="499682" y="5610555"/>
                  <a:pt x="491139" y="5594502"/>
                  <a:pt x="485372" y="5577430"/>
                </a:cubicBezTo>
                <a:cubicBezTo>
                  <a:pt x="472314" y="5539214"/>
                  <a:pt x="460723" y="5500292"/>
                  <a:pt x="447647" y="5461888"/>
                </a:cubicBezTo>
                <a:cubicBezTo>
                  <a:pt x="440100" y="5440003"/>
                  <a:pt x="428258" y="5419278"/>
                  <a:pt x="422573" y="5396841"/>
                </a:cubicBezTo>
                <a:cubicBezTo>
                  <a:pt x="409095" y="5343553"/>
                  <a:pt x="398049" y="5289660"/>
                  <a:pt x="386243" y="5235835"/>
                </a:cubicBezTo>
                <a:cubicBezTo>
                  <a:pt x="374093" y="5180322"/>
                  <a:pt x="361580" y="5125031"/>
                  <a:pt x="350188" y="5069445"/>
                </a:cubicBezTo>
                <a:cubicBezTo>
                  <a:pt x="344154" y="5039006"/>
                  <a:pt x="340760" y="5008134"/>
                  <a:pt x="334916" y="4977679"/>
                </a:cubicBezTo>
                <a:cubicBezTo>
                  <a:pt x="329796" y="4950982"/>
                  <a:pt x="322420" y="4924682"/>
                  <a:pt x="316732" y="4898038"/>
                </a:cubicBezTo>
                <a:cubicBezTo>
                  <a:pt x="311944" y="4874947"/>
                  <a:pt x="308277" y="4851558"/>
                  <a:pt x="303487" y="4828467"/>
                </a:cubicBezTo>
                <a:cubicBezTo>
                  <a:pt x="295710" y="4791492"/>
                  <a:pt x="287380" y="4754757"/>
                  <a:pt x="279427" y="4717991"/>
                </a:cubicBezTo>
                <a:cubicBezTo>
                  <a:pt x="276299" y="4702591"/>
                  <a:pt x="270066" y="4686707"/>
                  <a:pt x="271575" y="4671841"/>
                </a:cubicBezTo>
                <a:cubicBezTo>
                  <a:pt x="275423" y="4634375"/>
                  <a:pt x="270023" y="4598330"/>
                  <a:pt x="261746" y="4562167"/>
                </a:cubicBezTo>
                <a:cubicBezTo>
                  <a:pt x="258892" y="4549802"/>
                  <a:pt x="258043" y="4536297"/>
                  <a:pt x="260158" y="4523860"/>
                </a:cubicBezTo>
                <a:cubicBezTo>
                  <a:pt x="264337" y="4498417"/>
                  <a:pt x="271242" y="4473492"/>
                  <a:pt x="276972" y="4448290"/>
                </a:cubicBezTo>
                <a:cubicBezTo>
                  <a:pt x="277678" y="4445546"/>
                  <a:pt x="277574" y="4442304"/>
                  <a:pt x="277882" y="4439409"/>
                </a:cubicBezTo>
                <a:cubicBezTo>
                  <a:pt x="279636" y="4422985"/>
                  <a:pt x="281404" y="4406757"/>
                  <a:pt x="282776" y="4390368"/>
                </a:cubicBezTo>
                <a:cubicBezTo>
                  <a:pt x="283496" y="4381505"/>
                  <a:pt x="282871" y="4372570"/>
                  <a:pt x="283402" y="4363722"/>
                </a:cubicBezTo>
                <a:cubicBezTo>
                  <a:pt x="285628" y="4329468"/>
                  <a:pt x="273313" y="4293097"/>
                  <a:pt x="293599" y="4261782"/>
                </a:cubicBezTo>
                <a:cubicBezTo>
                  <a:pt x="306663" y="4241459"/>
                  <a:pt x="301566" y="4223369"/>
                  <a:pt x="297435" y="4203280"/>
                </a:cubicBezTo>
                <a:cubicBezTo>
                  <a:pt x="294324" y="4188066"/>
                  <a:pt x="293454" y="4172267"/>
                  <a:pt x="291841" y="4156730"/>
                </a:cubicBezTo>
                <a:cubicBezTo>
                  <a:pt x="288777" y="4129463"/>
                  <a:pt x="286090" y="4102160"/>
                  <a:pt x="282644" y="4074927"/>
                </a:cubicBezTo>
                <a:cubicBezTo>
                  <a:pt x="281468" y="4066234"/>
                  <a:pt x="275910" y="4057753"/>
                  <a:pt x="275888" y="4049146"/>
                </a:cubicBezTo>
                <a:cubicBezTo>
                  <a:pt x="275887" y="4009354"/>
                  <a:pt x="277975" y="3969373"/>
                  <a:pt x="277593" y="3929618"/>
                </a:cubicBezTo>
                <a:cubicBezTo>
                  <a:pt x="277443" y="3907060"/>
                  <a:pt x="271742" y="3884432"/>
                  <a:pt x="272369" y="3861992"/>
                </a:cubicBezTo>
                <a:cubicBezTo>
                  <a:pt x="273065" y="3836105"/>
                  <a:pt x="278553" y="3810351"/>
                  <a:pt x="280974" y="3784495"/>
                </a:cubicBezTo>
                <a:cubicBezTo>
                  <a:pt x="281660" y="3777354"/>
                  <a:pt x="279243" y="3769733"/>
                  <a:pt x="278188" y="3762368"/>
                </a:cubicBezTo>
                <a:cubicBezTo>
                  <a:pt x="277045" y="3754055"/>
                  <a:pt x="275539" y="3745966"/>
                  <a:pt x="274587" y="3737636"/>
                </a:cubicBezTo>
                <a:lnTo>
                  <a:pt x="274110" y="3733149"/>
                </a:lnTo>
                <a:lnTo>
                  <a:pt x="307451" y="3729245"/>
                </a:lnTo>
                <a:lnTo>
                  <a:pt x="420781" y="3714526"/>
                </a:lnTo>
                <a:lnTo>
                  <a:pt x="307452" y="3729244"/>
                </a:lnTo>
                <a:lnTo>
                  <a:pt x="274111" y="3733148"/>
                </a:lnTo>
                <a:lnTo>
                  <a:pt x="266480" y="3661472"/>
                </a:lnTo>
                <a:cubicBezTo>
                  <a:pt x="264299" y="3645987"/>
                  <a:pt x="255031" y="3630383"/>
                  <a:pt x="256559" y="3615703"/>
                </a:cubicBezTo>
                <a:cubicBezTo>
                  <a:pt x="259373" y="3585795"/>
                  <a:pt x="244356" y="3557516"/>
                  <a:pt x="251912" y="3527176"/>
                </a:cubicBezTo>
                <a:cubicBezTo>
                  <a:pt x="254116" y="3517788"/>
                  <a:pt x="245382" y="3505962"/>
                  <a:pt x="243998" y="3494992"/>
                </a:cubicBezTo>
                <a:lnTo>
                  <a:pt x="237062" y="3424466"/>
                </a:lnTo>
                <a:lnTo>
                  <a:pt x="235887" y="3412521"/>
                </a:lnTo>
                <a:cubicBezTo>
                  <a:pt x="233822" y="3387840"/>
                  <a:pt x="228827" y="3362470"/>
                  <a:pt x="231972" y="3338271"/>
                </a:cubicBezTo>
                <a:cubicBezTo>
                  <a:pt x="235392" y="3312898"/>
                  <a:pt x="232587" y="3290581"/>
                  <a:pt x="223937" y="3267077"/>
                </a:cubicBezTo>
                <a:cubicBezTo>
                  <a:pt x="218064" y="3250969"/>
                  <a:pt x="215900" y="3233567"/>
                  <a:pt x="213012" y="3216616"/>
                </a:cubicBezTo>
                <a:cubicBezTo>
                  <a:pt x="209813" y="3198353"/>
                  <a:pt x="211941" y="3177689"/>
                  <a:pt x="204156" y="3161566"/>
                </a:cubicBezTo>
                <a:cubicBezTo>
                  <a:pt x="181020" y="3113557"/>
                  <a:pt x="172373" y="3062888"/>
                  <a:pt x="167623" y="3010908"/>
                </a:cubicBezTo>
                <a:cubicBezTo>
                  <a:pt x="166756" y="3001420"/>
                  <a:pt x="168527" y="2991502"/>
                  <a:pt x="170542" y="2982138"/>
                </a:cubicBezTo>
                <a:cubicBezTo>
                  <a:pt x="182762" y="2927454"/>
                  <a:pt x="176374" y="2874284"/>
                  <a:pt x="160998" y="2821168"/>
                </a:cubicBezTo>
                <a:cubicBezTo>
                  <a:pt x="157698" y="2810183"/>
                  <a:pt x="156174" y="2797697"/>
                  <a:pt x="157427" y="2786297"/>
                </a:cubicBezTo>
                <a:cubicBezTo>
                  <a:pt x="161189" y="2754195"/>
                  <a:pt x="169403" y="2722645"/>
                  <a:pt x="171250" y="2690530"/>
                </a:cubicBezTo>
                <a:cubicBezTo>
                  <a:pt x="174243" y="2637459"/>
                  <a:pt x="143920" y="2594508"/>
                  <a:pt x="122562" y="2549209"/>
                </a:cubicBezTo>
                <a:cubicBezTo>
                  <a:pt x="102363" y="2506099"/>
                  <a:pt x="62470" y="2471484"/>
                  <a:pt x="65809" y="2417997"/>
                </a:cubicBezTo>
                <a:cubicBezTo>
                  <a:pt x="66082" y="2412617"/>
                  <a:pt x="60422" y="2407204"/>
                  <a:pt x="58557" y="2401444"/>
                </a:cubicBezTo>
                <a:cubicBezTo>
                  <a:pt x="53477" y="2385647"/>
                  <a:pt x="47642" y="2369921"/>
                  <a:pt x="44442" y="2353760"/>
                </a:cubicBezTo>
                <a:cubicBezTo>
                  <a:pt x="40346" y="2334048"/>
                  <a:pt x="39250" y="2313680"/>
                  <a:pt x="35533" y="2293932"/>
                </a:cubicBezTo>
                <a:cubicBezTo>
                  <a:pt x="30915" y="2268528"/>
                  <a:pt x="22539" y="2243852"/>
                  <a:pt x="20216" y="2218428"/>
                </a:cubicBezTo>
                <a:cubicBezTo>
                  <a:pt x="18344" y="2197940"/>
                  <a:pt x="23508" y="2176998"/>
                  <a:pt x="25068" y="2156387"/>
                </a:cubicBezTo>
                <a:cubicBezTo>
                  <a:pt x="27193" y="2127307"/>
                  <a:pt x="22986" y="2095935"/>
                  <a:pt x="32822" y="2069593"/>
                </a:cubicBezTo>
                <a:cubicBezTo>
                  <a:pt x="43261" y="2041475"/>
                  <a:pt x="46802" y="2015326"/>
                  <a:pt x="40270" y="1987801"/>
                </a:cubicBezTo>
                <a:cubicBezTo>
                  <a:pt x="38092" y="1978626"/>
                  <a:pt x="29031" y="1967402"/>
                  <a:pt x="20494" y="1963975"/>
                </a:cubicBezTo>
                <a:cubicBezTo>
                  <a:pt x="1431" y="1956341"/>
                  <a:pt x="-2957" y="1943928"/>
                  <a:pt x="1728" y="1926090"/>
                </a:cubicBezTo>
                <a:cubicBezTo>
                  <a:pt x="5670" y="1910617"/>
                  <a:pt x="6643" y="1891972"/>
                  <a:pt x="15953" y="1880793"/>
                </a:cubicBezTo>
                <a:cubicBezTo>
                  <a:pt x="42326" y="1849112"/>
                  <a:pt x="39894" y="1812030"/>
                  <a:pt x="44378" y="1775275"/>
                </a:cubicBezTo>
                <a:cubicBezTo>
                  <a:pt x="47111" y="1752836"/>
                  <a:pt x="45428" y="1732327"/>
                  <a:pt x="40192" y="1710615"/>
                </a:cubicBezTo>
                <a:cubicBezTo>
                  <a:pt x="28614" y="1663468"/>
                  <a:pt x="34611" y="1616049"/>
                  <a:pt x="43506" y="1568941"/>
                </a:cubicBezTo>
                <a:cubicBezTo>
                  <a:pt x="49458" y="1537788"/>
                  <a:pt x="51927" y="1506189"/>
                  <a:pt x="58087" y="1475211"/>
                </a:cubicBezTo>
                <a:cubicBezTo>
                  <a:pt x="62855" y="1452010"/>
                  <a:pt x="68949" y="1428691"/>
                  <a:pt x="78062" y="1407007"/>
                </a:cubicBezTo>
                <a:cubicBezTo>
                  <a:pt x="91450" y="1375554"/>
                  <a:pt x="113342" y="1347158"/>
                  <a:pt x="103406" y="1309613"/>
                </a:cubicBezTo>
                <a:cubicBezTo>
                  <a:pt x="94647" y="1276551"/>
                  <a:pt x="103823" y="1245107"/>
                  <a:pt x="112398" y="1213333"/>
                </a:cubicBezTo>
                <a:cubicBezTo>
                  <a:pt x="118682" y="1189993"/>
                  <a:pt x="125158" y="1166639"/>
                  <a:pt x="128337" y="1142817"/>
                </a:cubicBezTo>
                <a:cubicBezTo>
                  <a:pt x="132066" y="1114546"/>
                  <a:pt x="126549" y="1083485"/>
                  <a:pt x="135869" y="1057764"/>
                </a:cubicBezTo>
                <a:cubicBezTo>
                  <a:pt x="145653" y="1030852"/>
                  <a:pt x="135536" y="1010162"/>
                  <a:pt x="130022" y="987518"/>
                </a:cubicBezTo>
                <a:cubicBezTo>
                  <a:pt x="121364" y="951388"/>
                  <a:pt x="108170" y="915863"/>
                  <a:pt x="117312" y="877725"/>
                </a:cubicBezTo>
                <a:cubicBezTo>
                  <a:pt x="128381" y="831376"/>
                  <a:pt x="140621" y="785301"/>
                  <a:pt x="150914" y="738832"/>
                </a:cubicBezTo>
                <a:cubicBezTo>
                  <a:pt x="154823" y="720874"/>
                  <a:pt x="155382" y="701887"/>
                  <a:pt x="156184" y="683447"/>
                </a:cubicBezTo>
                <a:cubicBezTo>
                  <a:pt x="156694" y="665994"/>
                  <a:pt x="149492" y="645801"/>
                  <a:pt x="156246" y="631789"/>
                </a:cubicBezTo>
                <a:cubicBezTo>
                  <a:pt x="173615" y="595769"/>
                  <a:pt x="180461" y="559754"/>
                  <a:pt x="176856" y="520291"/>
                </a:cubicBezTo>
                <a:cubicBezTo>
                  <a:pt x="175502" y="505492"/>
                  <a:pt x="182724" y="490294"/>
                  <a:pt x="182873" y="475169"/>
                </a:cubicBezTo>
                <a:cubicBezTo>
                  <a:pt x="182896" y="454505"/>
                  <a:pt x="185870" y="430512"/>
                  <a:pt x="177029" y="413338"/>
                </a:cubicBezTo>
                <a:cubicBezTo>
                  <a:pt x="156124" y="372972"/>
                  <a:pt x="167251" y="337714"/>
                  <a:pt x="180788" y="299554"/>
                </a:cubicBezTo>
                <a:cubicBezTo>
                  <a:pt x="194189" y="261982"/>
                  <a:pt x="204001" y="222826"/>
                  <a:pt x="211504" y="183499"/>
                </a:cubicBezTo>
                <a:cubicBezTo>
                  <a:pt x="214170" y="168715"/>
                  <a:pt x="205952" y="152060"/>
                  <a:pt x="203169" y="136243"/>
                </a:cubicBezTo>
                <a:cubicBezTo>
                  <a:pt x="202268" y="130586"/>
                  <a:pt x="201126" y="124377"/>
                  <a:pt x="202558" y="119082"/>
                </a:cubicBezTo>
                <a:cubicBezTo>
                  <a:pt x="212824" y="80698"/>
                  <a:pt x="220596" y="42109"/>
                  <a:pt x="217768" y="2930"/>
                </a:cubicBezTo>
                <a:lnTo>
                  <a:pt x="217273" y="1"/>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Shape 71">
            <a:extLst>
              <a:ext uri="{FF2B5EF4-FFF2-40B4-BE49-F238E27FC236}">
                <a16:creationId xmlns:a16="http://schemas.microsoft.com/office/drawing/2014/main" id="{28F38302-0411-4C02-A968-5BE487CB5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32037" y="1"/>
            <a:ext cx="1482665" cy="6857998"/>
          </a:xfrm>
          <a:custGeom>
            <a:avLst/>
            <a:gdLst>
              <a:gd name="connsiteX0" fmla="*/ 604365 w 1482665"/>
              <a:gd name="connsiteY0" fmla="*/ 0 h 6857998"/>
              <a:gd name="connsiteX1" fmla="*/ 609263 w 1482665"/>
              <a:gd name="connsiteY1" fmla="*/ 27013 h 6857998"/>
              <a:gd name="connsiteX2" fmla="*/ 626139 w 1482665"/>
              <a:gd name="connsiteY2" fmla="*/ 44217 h 6857998"/>
              <a:gd name="connsiteX3" fmla="*/ 669163 w 1482665"/>
              <a:gd name="connsiteY3" fmla="*/ 94234 h 6857998"/>
              <a:gd name="connsiteX4" fmla="*/ 712570 w 1482665"/>
              <a:gd name="connsiteY4" fmla="*/ 196630 h 6857998"/>
              <a:gd name="connsiteX5" fmla="*/ 713292 w 1482665"/>
              <a:gd name="connsiteY5" fmla="*/ 225451 h 6857998"/>
              <a:gd name="connsiteX6" fmla="*/ 663568 w 1482665"/>
              <a:gd name="connsiteY6" fmla="*/ 303070 h 6857998"/>
              <a:gd name="connsiteX7" fmla="*/ 644217 w 1482665"/>
              <a:gd name="connsiteY7" fmla="*/ 340422 h 6857998"/>
              <a:gd name="connsiteX8" fmla="*/ 611823 w 1482665"/>
              <a:gd name="connsiteY8" fmla="*/ 444389 h 6857998"/>
              <a:gd name="connsiteX9" fmla="*/ 604997 w 1482665"/>
              <a:gd name="connsiteY9" fmla="*/ 453430 h 6857998"/>
              <a:gd name="connsiteX10" fmla="*/ 521643 w 1482665"/>
              <a:gd name="connsiteY10" fmla="*/ 535653 h 6857998"/>
              <a:gd name="connsiteX11" fmla="*/ 507802 w 1482665"/>
              <a:gd name="connsiteY11" fmla="*/ 553752 h 6857998"/>
              <a:gd name="connsiteX12" fmla="*/ 485734 w 1482665"/>
              <a:gd name="connsiteY12" fmla="*/ 576048 h 6857998"/>
              <a:gd name="connsiteX13" fmla="*/ 445182 w 1482665"/>
              <a:gd name="connsiteY13" fmla="*/ 643072 h 6857998"/>
              <a:gd name="connsiteX14" fmla="*/ 437493 w 1482665"/>
              <a:gd name="connsiteY14" fmla="*/ 722208 h 6857998"/>
              <a:gd name="connsiteX15" fmla="*/ 423498 w 1482665"/>
              <a:gd name="connsiteY15" fmla="*/ 818181 h 6857998"/>
              <a:gd name="connsiteX16" fmla="*/ 411910 w 1482665"/>
              <a:gd name="connsiteY16" fmla="*/ 858840 h 6857998"/>
              <a:gd name="connsiteX17" fmla="*/ 392694 w 1482665"/>
              <a:gd name="connsiteY17" fmla="*/ 966766 h 6857998"/>
              <a:gd name="connsiteX18" fmla="*/ 375276 w 1482665"/>
              <a:gd name="connsiteY18" fmla="*/ 1044113 h 6857998"/>
              <a:gd name="connsiteX19" fmla="*/ 370946 w 1482665"/>
              <a:gd name="connsiteY19" fmla="*/ 1153742 h 6857998"/>
              <a:gd name="connsiteX20" fmla="*/ 375180 w 1482665"/>
              <a:gd name="connsiteY20" fmla="*/ 1206343 h 6857998"/>
              <a:gd name="connsiteX21" fmla="*/ 311155 w 1482665"/>
              <a:gd name="connsiteY21" fmla="*/ 1309565 h 6857998"/>
              <a:gd name="connsiteX22" fmla="*/ 270005 w 1482665"/>
              <a:gd name="connsiteY22" fmla="*/ 1390995 h 6857998"/>
              <a:gd name="connsiteX23" fmla="*/ 300742 w 1482665"/>
              <a:gd name="connsiteY23" fmla="*/ 1469872 h 6857998"/>
              <a:gd name="connsiteX24" fmla="*/ 324761 w 1482665"/>
              <a:gd name="connsiteY24" fmla="*/ 1489867 h 6857998"/>
              <a:gd name="connsiteX25" fmla="*/ 357764 w 1482665"/>
              <a:gd name="connsiteY25" fmla="*/ 1620763 h 6857998"/>
              <a:gd name="connsiteX26" fmla="*/ 375859 w 1482665"/>
              <a:gd name="connsiteY26" fmla="*/ 1810408 h 6857998"/>
              <a:gd name="connsiteX27" fmla="*/ 452120 w 1482665"/>
              <a:gd name="connsiteY27" fmla="*/ 2121573 h 6857998"/>
              <a:gd name="connsiteX28" fmla="*/ 479154 w 1482665"/>
              <a:gd name="connsiteY28" fmla="*/ 2174579 h 6857998"/>
              <a:gd name="connsiteX29" fmla="*/ 490307 w 1482665"/>
              <a:gd name="connsiteY29" fmla="*/ 2235921 h 6857998"/>
              <a:gd name="connsiteX30" fmla="*/ 479004 w 1482665"/>
              <a:gd name="connsiteY30" fmla="*/ 2260869 h 6857998"/>
              <a:gd name="connsiteX31" fmla="*/ 468379 w 1482665"/>
              <a:gd name="connsiteY31" fmla="*/ 2366479 h 6857998"/>
              <a:gd name="connsiteX32" fmla="*/ 469801 w 1482665"/>
              <a:gd name="connsiteY32" fmla="*/ 2386246 h 6857998"/>
              <a:gd name="connsiteX33" fmla="*/ 484511 w 1482665"/>
              <a:gd name="connsiteY33" fmla="*/ 2453006 h 6857998"/>
              <a:gd name="connsiteX34" fmla="*/ 495165 w 1482665"/>
              <a:gd name="connsiteY34" fmla="*/ 2515160 h 6857998"/>
              <a:gd name="connsiteX35" fmla="*/ 493463 w 1482665"/>
              <a:gd name="connsiteY35" fmla="*/ 2674477 h 6857998"/>
              <a:gd name="connsiteX36" fmla="*/ 508318 w 1482665"/>
              <a:gd name="connsiteY36" fmla="*/ 2795170 h 6857998"/>
              <a:gd name="connsiteX37" fmla="*/ 509620 w 1482665"/>
              <a:gd name="connsiteY37" fmla="*/ 2851292 h 6857998"/>
              <a:gd name="connsiteX38" fmla="*/ 506806 w 1482665"/>
              <a:gd name="connsiteY38" fmla="*/ 2883305 h 6857998"/>
              <a:gd name="connsiteX39" fmla="*/ 473674 w 1482665"/>
              <a:gd name="connsiteY39" fmla="*/ 2958260 h 6857998"/>
              <a:gd name="connsiteX40" fmla="*/ 468328 w 1482665"/>
              <a:gd name="connsiteY40" fmla="*/ 2998159 h 6857998"/>
              <a:gd name="connsiteX41" fmla="*/ 479836 w 1482665"/>
              <a:gd name="connsiteY41" fmla="*/ 3115713 h 6857998"/>
              <a:gd name="connsiteX42" fmla="*/ 555720 w 1482665"/>
              <a:gd name="connsiteY42" fmla="*/ 3286686 h 6857998"/>
              <a:gd name="connsiteX43" fmla="*/ 565371 w 1482665"/>
              <a:gd name="connsiteY43" fmla="*/ 3304362 h 6857998"/>
              <a:gd name="connsiteX44" fmla="*/ 583436 w 1482665"/>
              <a:gd name="connsiteY44" fmla="*/ 3393195 h 6857998"/>
              <a:gd name="connsiteX45" fmla="*/ 575531 w 1482665"/>
              <a:gd name="connsiteY45" fmla="*/ 3455326 h 6857998"/>
              <a:gd name="connsiteX46" fmla="*/ 554223 w 1482665"/>
              <a:gd name="connsiteY46" fmla="*/ 3496130 h 6857998"/>
              <a:gd name="connsiteX47" fmla="*/ 553961 w 1482665"/>
              <a:gd name="connsiteY47" fmla="*/ 3498197 h 6857998"/>
              <a:gd name="connsiteX48" fmla="*/ 553960 w 1482665"/>
              <a:gd name="connsiteY48" fmla="*/ 3498197 h 6857998"/>
              <a:gd name="connsiteX49" fmla="*/ 551436 w 1482665"/>
              <a:gd name="connsiteY49" fmla="*/ 3518135 h 6857998"/>
              <a:gd name="connsiteX50" fmla="*/ 555218 w 1482665"/>
              <a:gd name="connsiteY50" fmla="*/ 3540779 h 6857998"/>
              <a:gd name="connsiteX51" fmla="*/ 538695 w 1482665"/>
              <a:gd name="connsiteY51" fmla="*/ 3617469 h 6857998"/>
              <a:gd name="connsiteX52" fmla="*/ 517285 w 1482665"/>
              <a:gd name="connsiteY52" fmla="*/ 3674138 h 6857998"/>
              <a:gd name="connsiteX53" fmla="*/ 513668 w 1482665"/>
              <a:gd name="connsiteY53" fmla="*/ 3700065 h 6857998"/>
              <a:gd name="connsiteX54" fmla="*/ 513522 w 1482665"/>
              <a:gd name="connsiteY54" fmla="*/ 3700095 h 6857998"/>
              <a:gd name="connsiteX55" fmla="*/ 513667 w 1482665"/>
              <a:gd name="connsiteY55" fmla="*/ 3700066 h 6857998"/>
              <a:gd name="connsiteX56" fmla="*/ 512906 w 1482665"/>
              <a:gd name="connsiteY56" fmla="*/ 3705519 h 6857998"/>
              <a:gd name="connsiteX57" fmla="*/ 509270 w 1482665"/>
              <a:gd name="connsiteY57" fmla="*/ 3799980 h 6857998"/>
              <a:gd name="connsiteX58" fmla="*/ 507225 w 1482665"/>
              <a:gd name="connsiteY58" fmla="*/ 3813176 h 6857998"/>
              <a:gd name="connsiteX59" fmla="*/ 539280 w 1482665"/>
              <a:gd name="connsiteY59" fmla="*/ 3904366 h 6857998"/>
              <a:gd name="connsiteX60" fmla="*/ 573428 w 1482665"/>
              <a:gd name="connsiteY60" fmla="*/ 4014303 h 6857998"/>
              <a:gd name="connsiteX61" fmla="*/ 568930 w 1482665"/>
              <a:gd name="connsiteY61" fmla="*/ 4055079 h 6857998"/>
              <a:gd name="connsiteX62" fmla="*/ 562365 w 1482665"/>
              <a:gd name="connsiteY62" fmla="*/ 4110965 h 6857998"/>
              <a:gd name="connsiteX63" fmla="*/ 573083 w 1482665"/>
              <a:gd name="connsiteY63" fmla="*/ 4161253 h 6857998"/>
              <a:gd name="connsiteX64" fmla="*/ 576478 w 1482665"/>
              <a:gd name="connsiteY64" fmla="*/ 4192125 h 6857998"/>
              <a:gd name="connsiteX65" fmla="*/ 518425 w 1482665"/>
              <a:gd name="connsiteY65" fmla="*/ 4339756 h 6857998"/>
              <a:gd name="connsiteX66" fmla="*/ 515819 w 1482665"/>
              <a:gd name="connsiteY66" fmla="*/ 4376151 h 6857998"/>
              <a:gd name="connsiteX67" fmla="*/ 508946 w 1482665"/>
              <a:gd name="connsiteY67" fmla="*/ 4397248 h 6857998"/>
              <a:gd name="connsiteX68" fmla="*/ 432100 w 1482665"/>
              <a:gd name="connsiteY68" fmla="*/ 4527661 h 6857998"/>
              <a:gd name="connsiteX69" fmla="*/ 419018 w 1482665"/>
              <a:gd name="connsiteY69" fmla="*/ 4581271 h 6857998"/>
              <a:gd name="connsiteX70" fmla="*/ 427842 w 1482665"/>
              <a:gd name="connsiteY70" fmla="*/ 4638045 h 6857998"/>
              <a:gd name="connsiteX71" fmla="*/ 437307 w 1482665"/>
              <a:gd name="connsiteY71" fmla="*/ 4670468 h 6857998"/>
              <a:gd name="connsiteX72" fmla="*/ 500763 w 1482665"/>
              <a:gd name="connsiteY72" fmla="*/ 4747310 h 6857998"/>
              <a:gd name="connsiteX73" fmla="*/ 503130 w 1482665"/>
              <a:gd name="connsiteY73" fmla="*/ 4794154 h 6857998"/>
              <a:gd name="connsiteX74" fmla="*/ 471276 w 1482665"/>
              <a:gd name="connsiteY74" fmla="*/ 4870525 h 6857998"/>
              <a:gd name="connsiteX75" fmla="*/ 466095 w 1482665"/>
              <a:gd name="connsiteY75" fmla="*/ 5004333 h 6857998"/>
              <a:gd name="connsiteX76" fmla="*/ 526112 w 1482665"/>
              <a:gd name="connsiteY76" fmla="*/ 5066571 h 6857998"/>
              <a:gd name="connsiteX77" fmla="*/ 581076 w 1482665"/>
              <a:gd name="connsiteY77" fmla="*/ 5096554 h 6857998"/>
              <a:gd name="connsiteX78" fmla="*/ 650387 w 1482665"/>
              <a:gd name="connsiteY78" fmla="*/ 5191419 h 6857998"/>
              <a:gd name="connsiteX79" fmla="*/ 630186 w 1482665"/>
              <a:gd name="connsiteY79" fmla="*/ 5217371 h 6857998"/>
              <a:gd name="connsiteX80" fmla="*/ 627425 w 1482665"/>
              <a:gd name="connsiteY80" fmla="*/ 5291847 h 6857998"/>
              <a:gd name="connsiteX81" fmla="*/ 635466 w 1482665"/>
              <a:gd name="connsiteY81" fmla="*/ 5371456 h 6857998"/>
              <a:gd name="connsiteX82" fmla="*/ 638101 w 1482665"/>
              <a:gd name="connsiteY82" fmla="*/ 5511248 h 6857998"/>
              <a:gd name="connsiteX83" fmla="*/ 704029 w 1482665"/>
              <a:gd name="connsiteY83" fmla="*/ 5598387 h 6857998"/>
              <a:gd name="connsiteX84" fmla="*/ 730967 w 1482665"/>
              <a:gd name="connsiteY84" fmla="*/ 5631508 h 6857998"/>
              <a:gd name="connsiteX85" fmla="*/ 749162 w 1482665"/>
              <a:gd name="connsiteY85" fmla="*/ 5663130 h 6857998"/>
              <a:gd name="connsiteX86" fmla="*/ 761184 w 1482665"/>
              <a:gd name="connsiteY86" fmla="*/ 5700484 h 6857998"/>
              <a:gd name="connsiteX87" fmla="*/ 801844 w 1482665"/>
              <a:gd name="connsiteY87" fmla="*/ 5789549 h 6857998"/>
              <a:gd name="connsiteX88" fmla="*/ 838139 w 1482665"/>
              <a:gd name="connsiteY88" fmla="*/ 5837118 h 6857998"/>
              <a:gd name="connsiteX89" fmla="*/ 879049 w 1482665"/>
              <a:gd name="connsiteY89" fmla="*/ 5947777 h 6857998"/>
              <a:gd name="connsiteX90" fmla="*/ 913424 w 1482665"/>
              <a:gd name="connsiteY90" fmla="*/ 6022496 h 6857998"/>
              <a:gd name="connsiteX91" fmla="*/ 967911 w 1482665"/>
              <a:gd name="connsiteY91" fmla="*/ 6099584 h 6857998"/>
              <a:gd name="connsiteX92" fmla="*/ 976160 w 1482665"/>
              <a:gd name="connsiteY92" fmla="*/ 6110307 h 6857998"/>
              <a:gd name="connsiteX93" fmla="*/ 1009580 w 1482665"/>
              <a:gd name="connsiteY93" fmla="*/ 6134800 h 6857998"/>
              <a:gd name="connsiteX94" fmla="*/ 1119632 w 1482665"/>
              <a:gd name="connsiteY94" fmla="*/ 6164726 h 6857998"/>
              <a:gd name="connsiteX95" fmla="*/ 1142302 w 1482665"/>
              <a:gd name="connsiteY95" fmla="*/ 6174132 h 6857998"/>
              <a:gd name="connsiteX96" fmla="*/ 1224601 w 1482665"/>
              <a:gd name="connsiteY96" fmla="*/ 6270869 h 6857998"/>
              <a:gd name="connsiteX97" fmla="*/ 1221274 w 1482665"/>
              <a:gd name="connsiteY97" fmla="*/ 6309817 h 6857998"/>
              <a:gd name="connsiteX98" fmla="*/ 1201234 w 1482665"/>
              <a:gd name="connsiteY98" fmla="*/ 6354305 h 6857998"/>
              <a:gd name="connsiteX99" fmla="*/ 1203453 w 1482665"/>
              <a:gd name="connsiteY99" fmla="*/ 6447651 h 6857998"/>
              <a:gd name="connsiteX100" fmla="*/ 1218957 w 1482665"/>
              <a:gd name="connsiteY100" fmla="*/ 6481243 h 6857998"/>
              <a:gd name="connsiteX101" fmla="*/ 1257705 w 1482665"/>
              <a:gd name="connsiteY101" fmla="*/ 6538915 h 6857998"/>
              <a:gd name="connsiteX102" fmla="*/ 1313400 w 1482665"/>
              <a:gd name="connsiteY102" fmla="*/ 6581077 h 6857998"/>
              <a:gd name="connsiteX103" fmla="*/ 1404616 w 1482665"/>
              <a:gd name="connsiteY103" fmla="*/ 6641421 h 6857998"/>
              <a:gd name="connsiteX104" fmla="*/ 1449003 w 1482665"/>
              <a:gd name="connsiteY104" fmla="*/ 6769170 h 6857998"/>
              <a:gd name="connsiteX105" fmla="*/ 1464411 w 1482665"/>
              <a:gd name="connsiteY105" fmla="*/ 6818457 h 6857998"/>
              <a:gd name="connsiteX106" fmla="*/ 1482665 w 1482665"/>
              <a:gd name="connsiteY106" fmla="*/ 6857998 h 6857998"/>
              <a:gd name="connsiteX107" fmla="*/ 1000755 w 1482665"/>
              <a:gd name="connsiteY107" fmla="*/ 6857998 h 6857998"/>
              <a:gd name="connsiteX108" fmla="*/ 979250 w 1482665"/>
              <a:gd name="connsiteY108" fmla="*/ 6816111 h 6857998"/>
              <a:gd name="connsiteX109" fmla="*/ 956780 w 1482665"/>
              <a:gd name="connsiteY109" fmla="*/ 6748151 h 6857998"/>
              <a:gd name="connsiteX110" fmla="*/ 908453 w 1482665"/>
              <a:gd name="connsiteY110" fmla="*/ 6640082 h 6857998"/>
              <a:gd name="connsiteX111" fmla="*/ 822909 w 1482665"/>
              <a:gd name="connsiteY111" fmla="*/ 6428288 h 6857998"/>
              <a:gd name="connsiteX112" fmla="*/ 808485 w 1482665"/>
              <a:gd name="connsiteY112" fmla="*/ 6381398 h 6857998"/>
              <a:gd name="connsiteX113" fmla="*/ 755048 w 1482665"/>
              <a:gd name="connsiteY113" fmla="*/ 6263466 h 6857998"/>
              <a:gd name="connsiteX114" fmla="*/ 719917 w 1482665"/>
              <a:gd name="connsiteY114" fmla="*/ 6193026 h 6857998"/>
              <a:gd name="connsiteX115" fmla="*/ 698070 w 1482665"/>
              <a:gd name="connsiteY115" fmla="*/ 6133997 h 6857998"/>
              <a:gd name="connsiteX116" fmla="*/ 685592 w 1482665"/>
              <a:gd name="connsiteY116" fmla="*/ 6081192 h 6857998"/>
              <a:gd name="connsiteX117" fmla="*/ 635166 w 1482665"/>
              <a:gd name="connsiteY117" fmla="*/ 5943853 h 6857998"/>
              <a:gd name="connsiteX118" fmla="*/ 615235 w 1482665"/>
              <a:gd name="connsiteY118" fmla="*/ 5889051 h 6857998"/>
              <a:gd name="connsiteX119" fmla="*/ 551077 w 1482665"/>
              <a:gd name="connsiteY119" fmla="*/ 5747994 h 6857998"/>
              <a:gd name="connsiteX120" fmla="*/ 506212 w 1482665"/>
              <a:gd name="connsiteY120" fmla="*/ 5627557 h 6857998"/>
              <a:gd name="connsiteX121" fmla="*/ 485372 w 1482665"/>
              <a:gd name="connsiteY121" fmla="*/ 5577430 h 6857998"/>
              <a:gd name="connsiteX122" fmla="*/ 447647 w 1482665"/>
              <a:gd name="connsiteY122" fmla="*/ 5461888 h 6857998"/>
              <a:gd name="connsiteX123" fmla="*/ 422573 w 1482665"/>
              <a:gd name="connsiteY123" fmla="*/ 5396841 h 6857998"/>
              <a:gd name="connsiteX124" fmla="*/ 386243 w 1482665"/>
              <a:gd name="connsiteY124" fmla="*/ 5235835 h 6857998"/>
              <a:gd name="connsiteX125" fmla="*/ 350188 w 1482665"/>
              <a:gd name="connsiteY125" fmla="*/ 5069445 h 6857998"/>
              <a:gd name="connsiteX126" fmla="*/ 334916 w 1482665"/>
              <a:gd name="connsiteY126" fmla="*/ 4977679 h 6857998"/>
              <a:gd name="connsiteX127" fmla="*/ 316732 w 1482665"/>
              <a:gd name="connsiteY127" fmla="*/ 4898038 h 6857998"/>
              <a:gd name="connsiteX128" fmla="*/ 303487 w 1482665"/>
              <a:gd name="connsiteY128" fmla="*/ 4828467 h 6857998"/>
              <a:gd name="connsiteX129" fmla="*/ 279427 w 1482665"/>
              <a:gd name="connsiteY129" fmla="*/ 4717991 h 6857998"/>
              <a:gd name="connsiteX130" fmla="*/ 271575 w 1482665"/>
              <a:gd name="connsiteY130" fmla="*/ 4671841 h 6857998"/>
              <a:gd name="connsiteX131" fmla="*/ 261746 w 1482665"/>
              <a:gd name="connsiteY131" fmla="*/ 4562167 h 6857998"/>
              <a:gd name="connsiteX132" fmla="*/ 260158 w 1482665"/>
              <a:gd name="connsiteY132" fmla="*/ 4523860 h 6857998"/>
              <a:gd name="connsiteX133" fmla="*/ 276972 w 1482665"/>
              <a:gd name="connsiteY133" fmla="*/ 4448290 h 6857998"/>
              <a:gd name="connsiteX134" fmla="*/ 277882 w 1482665"/>
              <a:gd name="connsiteY134" fmla="*/ 4439409 h 6857998"/>
              <a:gd name="connsiteX135" fmla="*/ 282776 w 1482665"/>
              <a:gd name="connsiteY135" fmla="*/ 4390368 h 6857998"/>
              <a:gd name="connsiteX136" fmla="*/ 283402 w 1482665"/>
              <a:gd name="connsiteY136" fmla="*/ 4363722 h 6857998"/>
              <a:gd name="connsiteX137" fmla="*/ 293599 w 1482665"/>
              <a:gd name="connsiteY137" fmla="*/ 4261782 h 6857998"/>
              <a:gd name="connsiteX138" fmla="*/ 297435 w 1482665"/>
              <a:gd name="connsiteY138" fmla="*/ 4203280 h 6857998"/>
              <a:gd name="connsiteX139" fmla="*/ 291841 w 1482665"/>
              <a:gd name="connsiteY139" fmla="*/ 4156730 h 6857998"/>
              <a:gd name="connsiteX140" fmla="*/ 282644 w 1482665"/>
              <a:gd name="connsiteY140" fmla="*/ 4074927 h 6857998"/>
              <a:gd name="connsiteX141" fmla="*/ 275888 w 1482665"/>
              <a:gd name="connsiteY141" fmla="*/ 4049146 h 6857998"/>
              <a:gd name="connsiteX142" fmla="*/ 277593 w 1482665"/>
              <a:gd name="connsiteY142" fmla="*/ 3929618 h 6857998"/>
              <a:gd name="connsiteX143" fmla="*/ 272369 w 1482665"/>
              <a:gd name="connsiteY143" fmla="*/ 3861992 h 6857998"/>
              <a:gd name="connsiteX144" fmla="*/ 280974 w 1482665"/>
              <a:gd name="connsiteY144" fmla="*/ 3784495 h 6857998"/>
              <a:gd name="connsiteX145" fmla="*/ 278188 w 1482665"/>
              <a:gd name="connsiteY145" fmla="*/ 3762368 h 6857998"/>
              <a:gd name="connsiteX146" fmla="*/ 274587 w 1482665"/>
              <a:gd name="connsiteY146" fmla="*/ 3737636 h 6857998"/>
              <a:gd name="connsiteX147" fmla="*/ 274110 w 1482665"/>
              <a:gd name="connsiteY147" fmla="*/ 3733149 h 6857998"/>
              <a:gd name="connsiteX148" fmla="*/ 307451 w 1482665"/>
              <a:gd name="connsiteY148" fmla="*/ 3729245 h 6857998"/>
              <a:gd name="connsiteX149" fmla="*/ 420781 w 1482665"/>
              <a:gd name="connsiteY149" fmla="*/ 3714526 h 6857998"/>
              <a:gd name="connsiteX150" fmla="*/ 307452 w 1482665"/>
              <a:gd name="connsiteY150" fmla="*/ 3729244 h 6857998"/>
              <a:gd name="connsiteX151" fmla="*/ 274111 w 1482665"/>
              <a:gd name="connsiteY151" fmla="*/ 3733148 h 6857998"/>
              <a:gd name="connsiteX152" fmla="*/ 266480 w 1482665"/>
              <a:gd name="connsiteY152" fmla="*/ 3661472 h 6857998"/>
              <a:gd name="connsiteX153" fmla="*/ 256559 w 1482665"/>
              <a:gd name="connsiteY153" fmla="*/ 3615703 h 6857998"/>
              <a:gd name="connsiteX154" fmla="*/ 251912 w 1482665"/>
              <a:gd name="connsiteY154" fmla="*/ 3527176 h 6857998"/>
              <a:gd name="connsiteX155" fmla="*/ 243998 w 1482665"/>
              <a:gd name="connsiteY155" fmla="*/ 3494992 h 6857998"/>
              <a:gd name="connsiteX156" fmla="*/ 237062 w 1482665"/>
              <a:gd name="connsiteY156" fmla="*/ 3424466 h 6857998"/>
              <a:gd name="connsiteX157" fmla="*/ 235887 w 1482665"/>
              <a:gd name="connsiteY157" fmla="*/ 3412521 h 6857998"/>
              <a:gd name="connsiteX158" fmla="*/ 231972 w 1482665"/>
              <a:gd name="connsiteY158" fmla="*/ 3338271 h 6857998"/>
              <a:gd name="connsiteX159" fmla="*/ 223937 w 1482665"/>
              <a:gd name="connsiteY159" fmla="*/ 3267077 h 6857998"/>
              <a:gd name="connsiteX160" fmla="*/ 213012 w 1482665"/>
              <a:gd name="connsiteY160" fmla="*/ 3216616 h 6857998"/>
              <a:gd name="connsiteX161" fmla="*/ 204156 w 1482665"/>
              <a:gd name="connsiteY161" fmla="*/ 3161566 h 6857998"/>
              <a:gd name="connsiteX162" fmla="*/ 167623 w 1482665"/>
              <a:gd name="connsiteY162" fmla="*/ 3010908 h 6857998"/>
              <a:gd name="connsiteX163" fmla="*/ 170542 w 1482665"/>
              <a:gd name="connsiteY163" fmla="*/ 2982138 h 6857998"/>
              <a:gd name="connsiteX164" fmla="*/ 160998 w 1482665"/>
              <a:gd name="connsiteY164" fmla="*/ 2821168 h 6857998"/>
              <a:gd name="connsiteX165" fmla="*/ 157427 w 1482665"/>
              <a:gd name="connsiteY165" fmla="*/ 2786297 h 6857998"/>
              <a:gd name="connsiteX166" fmla="*/ 171250 w 1482665"/>
              <a:gd name="connsiteY166" fmla="*/ 2690530 h 6857998"/>
              <a:gd name="connsiteX167" fmla="*/ 122562 w 1482665"/>
              <a:gd name="connsiteY167" fmla="*/ 2549209 h 6857998"/>
              <a:gd name="connsiteX168" fmla="*/ 65809 w 1482665"/>
              <a:gd name="connsiteY168" fmla="*/ 2417997 h 6857998"/>
              <a:gd name="connsiteX169" fmla="*/ 58557 w 1482665"/>
              <a:gd name="connsiteY169" fmla="*/ 2401444 h 6857998"/>
              <a:gd name="connsiteX170" fmla="*/ 44442 w 1482665"/>
              <a:gd name="connsiteY170" fmla="*/ 2353760 h 6857998"/>
              <a:gd name="connsiteX171" fmla="*/ 35533 w 1482665"/>
              <a:gd name="connsiteY171" fmla="*/ 2293932 h 6857998"/>
              <a:gd name="connsiteX172" fmla="*/ 20216 w 1482665"/>
              <a:gd name="connsiteY172" fmla="*/ 2218428 h 6857998"/>
              <a:gd name="connsiteX173" fmla="*/ 25068 w 1482665"/>
              <a:gd name="connsiteY173" fmla="*/ 2156387 h 6857998"/>
              <a:gd name="connsiteX174" fmla="*/ 32822 w 1482665"/>
              <a:gd name="connsiteY174" fmla="*/ 2069593 h 6857998"/>
              <a:gd name="connsiteX175" fmla="*/ 40270 w 1482665"/>
              <a:gd name="connsiteY175" fmla="*/ 1987801 h 6857998"/>
              <a:gd name="connsiteX176" fmla="*/ 20494 w 1482665"/>
              <a:gd name="connsiteY176" fmla="*/ 1963975 h 6857998"/>
              <a:gd name="connsiteX177" fmla="*/ 1728 w 1482665"/>
              <a:gd name="connsiteY177" fmla="*/ 1926090 h 6857998"/>
              <a:gd name="connsiteX178" fmla="*/ 15953 w 1482665"/>
              <a:gd name="connsiteY178" fmla="*/ 1880793 h 6857998"/>
              <a:gd name="connsiteX179" fmla="*/ 44378 w 1482665"/>
              <a:gd name="connsiteY179" fmla="*/ 1775275 h 6857998"/>
              <a:gd name="connsiteX180" fmla="*/ 40192 w 1482665"/>
              <a:gd name="connsiteY180" fmla="*/ 1710615 h 6857998"/>
              <a:gd name="connsiteX181" fmla="*/ 43506 w 1482665"/>
              <a:gd name="connsiteY181" fmla="*/ 1568941 h 6857998"/>
              <a:gd name="connsiteX182" fmla="*/ 58087 w 1482665"/>
              <a:gd name="connsiteY182" fmla="*/ 1475211 h 6857998"/>
              <a:gd name="connsiteX183" fmla="*/ 78062 w 1482665"/>
              <a:gd name="connsiteY183" fmla="*/ 1407007 h 6857998"/>
              <a:gd name="connsiteX184" fmla="*/ 103406 w 1482665"/>
              <a:gd name="connsiteY184" fmla="*/ 1309613 h 6857998"/>
              <a:gd name="connsiteX185" fmla="*/ 112398 w 1482665"/>
              <a:gd name="connsiteY185" fmla="*/ 1213333 h 6857998"/>
              <a:gd name="connsiteX186" fmla="*/ 128337 w 1482665"/>
              <a:gd name="connsiteY186" fmla="*/ 1142817 h 6857998"/>
              <a:gd name="connsiteX187" fmla="*/ 135869 w 1482665"/>
              <a:gd name="connsiteY187" fmla="*/ 1057764 h 6857998"/>
              <a:gd name="connsiteX188" fmla="*/ 130022 w 1482665"/>
              <a:gd name="connsiteY188" fmla="*/ 987518 h 6857998"/>
              <a:gd name="connsiteX189" fmla="*/ 117312 w 1482665"/>
              <a:gd name="connsiteY189" fmla="*/ 877725 h 6857998"/>
              <a:gd name="connsiteX190" fmla="*/ 150914 w 1482665"/>
              <a:gd name="connsiteY190" fmla="*/ 738832 h 6857998"/>
              <a:gd name="connsiteX191" fmla="*/ 156184 w 1482665"/>
              <a:gd name="connsiteY191" fmla="*/ 683447 h 6857998"/>
              <a:gd name="connsiteX192" fmla="*/ 156246 w 1482665"/>
              <a:gd name="connsiteY192" fmla="*/ 631789 h 6857998"/>
              <a:gd name="connsiteX193" fmla="*/ 176856 w 1482665"/>
              <a:gd name="connsiteY193" fmla="*/ 520291 h 6857998"/>
              <a:gd name="connsiteX194" fmla="*/ 182873 w 1482665"/>
              <a:gd name="connsiteY194" fmla="*/ 475169 h 6857998"/>
              <a:gd name="connsiteX195" fmla="*/ 177029 w 1482665"/>
              <a:gd name="connsiteY195" fmla="*/ 413338 h 6857998"/>
              <a:gd name="connsiteX196" fmla="*/ 180788 w 1482665"/>
              <a:gd name="connsiteY196" fmla="*/ 299554 h 6857998"/>
              <a:gd name="connsiteX197" fmla="*/ 211504 w 1482665"/>
              <a:gd name="connsiteY197" fmla="*/ 183499 h 6857998"/>
              <a:gd name="connsiteX198" fmla="*/ 203169 w 1482665"/>
              <a:gd name="connsiteY198" fmla="*/ 136243 h 6857998"/>
              <a:gd name="connsiteX199" fmla="*/ 202558 w 1482665"/>
              <a:gd name="connsiteY199" fmla="*/ 119082 h 6857998"/>
              <a:gd name="connsiteX200" fmla="*/ 217768 w 1482665"/>
              <a:gd name="connsiteY200" fmla="*/ 2930 h 6857998"/>
              <a:gd name="connsiteX201" fmla="*/ 217273 w 1482665"/>
              <a:gd name="connsiteY201" fmla="*/ 1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Lst>
            <a:rect l="l" t="t" r="r" b="b"/>
            <a:pathLst>
              <a:path w="1482665" h="6857998">
                <a:moveTo>
                  <a:pt x="604365" y="0"/>
                </a:moveTo>
                <a:lnTo>
                  <a:pt x="609263" y="27013"/>
                </a:lnTo>
                <a:cubicBezTo>
                  <a:pt x="611233" y="33911"/>
                  <a:pt x="619224" y="41791"/>
                  <a:pt x="626139" y="44217"/>
                </a:cubicBezTo>
                <a:cubicBezTo>
                  <a:pt x="650652" y="52883"/>
                  <a:pt x="660477" y="72456"/>
                  <a:pt x="669163" y="94234"/>
                </a:cubicBezTo>
                <a:cubicBezTo>
                  <a:pt x="683201" y="128533"/>
                  <a:pt x="699085" y="162089"/>
                  <a:pt x="712570" y="196630"/>
                </a:cubicBezTo>
                <a:cubicBezTo>
                  <a:pt x="715834" y="205132"/>
                  <a:pt x="715304" y="216085"/>
                  <a:pt x="713292" y="225451"/>
                </a:cubicBezTo>
                <a:cubicBezTo>
                  <a:pt x="706459" y="257448"/>
                  <a:pt x="683978" y="279398"/>
                  <a:pt x="663568" y="303070"/>
                </a:cubicBezTo>
                <a:cubicBezTo>
                  <a:pt x="654569" y="313459"/>
                  <a:pt x="648747" y="327191"/>
                  <a:pt x="644217" y="340422"/>
                </a:cubicBezTo>
                <a:cubicBezTo>
                  <a:pt x="632624" y="374766"/>
                  <a:pt x="622620" y="409733"/>
                  <a:pt x="611823" y="444389"/>
                </a:cubicBezTo>
                <a:cubicBezTo>
                  <a:pt x="610789" y="447734"/>
                  <a:pt x="607618" y="450701"/>
                  <a:pt x="604997" y="453430"/>
                </a:cubicBezTo>
                <a:cubicBezTo>
                  <a:pt x="577274" y="480831"/>
                  <a:pt x="549348" y="508059"/>
                  <a:pt x="521643" y="535653"/>
                </a:cubicBezTo>
                <a:cubicBezTo>
                  <a:pt x="516385" y="540915"/>
                  <a:pt x="512835" y="548128"/>
                  <a:pt x="507802" y="553752"/>
                </a:cubicBezTo>
                <a:cubicBezTo>
                  <a:pt x="500873" y="561655"/>
                  <a:pt x="494494" y="571420"/>
                  <a:pt x="485734" y="576048"/>
                </a:cubicBezTo>
                <a:cubicBezTo>
                  <a:pt x="458163" y="590427"/>
                  <a:pt x="447893" y="614129"/>
                  <a:pt x="445182" y="643072"/>
                </a:cubicBezTo>
                <a:cubicBezTo>
                  <a:pt x="442626" y="669516"/>
                  <a:pt x="440826" y="695887"/>
                  <a:pt x="437493" y="722208"/>
                </a:cubicBezTo>
                <a:cubicBezTo>
                  <a:pt x="433541" y="754325"/>
                  <a:pt x="429002" y="786305"/>
                  <a:pt x="423498" y="818181"/>
                </a:cubicBezTo>
                <a:cubicBezTo>
                  <a:pt x="421124" y="831979"/>
                  <a:pt x="418251" y="846590"/>
                  <a:pt x="411910" y="858840"/>
                </a:cubicBezTo>
                <a:cubicBezTo>
                  <a:pt x="394385" y="893153"/>
                  <a:pt x="383708" y="929136"/>
                  <a:pt x="392694" y="966766"/>
                </a:cubicBezTo>
                <a:cubicBezTo>
                  <a:pt x="399849" y="996912"/>
                  <a:pt x="390997" y="1023546"/>
                  <a:pt x="375276" y="1044113"/>
                </a:cubicBezTo>
                <a:cubicBezTo>
                  <a:pt x="346749" y="1081537"/>
                  <a:pt x="357339" y="1117871"/>
                  <a:pt x="370946" y="1153742"/>
                </a:cubicBezTo>
                <a:cubicBezTo>
                  <a:pt x="377992" y="1172228"/>
                  <a:pt x="378654" y="1187852"/>
                  <a:pt x="375180" y="1206343"/>
                </a:cubicBezTo>
                <a:cubicBezTo>
                  <a:pt x="367043" y="1249174"/>
                  <a:pt x="337149" y="1280028"/>
                  <a:pt x="311155" y="1309565"/>
                </a:cubicBezTo>
                <a:cubicBezTo>
                  <a:pt x="288969" y="1334743"/>
                  <a:pt x="277667" y="1361792"/>
                  <a:pt x="270005" y="1390995"/>
                </a:cubicBezTo>
                <a:cubicBezTo>
                  <a:pt x="260173" y="1427857"/>
                  <a:pt x="267688" y="1455674"/>
                  <a:pt x="300742" y="1469872"/>
                </a:cubicBezTo>
                <a:cubicBezTo>
                  <a:pt x="310093" y="1473800"/>
                  <a:pt x="321291" y="1481193"/>
                  <a:pt x="324761" y="1489867"/>
                </a:cubicBezTo>
                <a:cubicBezTo>
                  <a:pt x="341975" y="1531719"/>
                  <a:pt x="365314" y="1573586"/>
                  <a:pt x="357764" y="1620763"/>
                </a:cubicBezTo>
                <a:cubicBezTo>
                  <a:pt x="347465" y="1685981"/>
                  <a:pt x="354098" y="1748120"/>
                  <a:pt x="375859" y="1810408"/>
                </a:cubicBezTo>
                <a:cubicBezTo>
                  <a:pt x="411109" y="1911446"/>
                  <a:pt x="447876" y="2012343"/>
                  <a:pt x="452120" y="2121573"/>
                </a:cubicBezTo>
                <a:cubicBezTo>
                  <a:pt x="452818" y="2139681"/>
                  <a:pt x="466350" y="2160060"/>
                  <a:pt x="479154" y="2174579"/>
                </a:cubicBezTo>
                <a:cubicBezTo>
                  <a:pt x="503504" y="2202386"/>
                  <a:pt x="505090" y="2200902"/>
                  <a:pt x="490307" y="2235921"/>
                </a:cubicBezTo>
                <a:cubicBezTo>
                  <a:pt x="486671" y="2244289"/>
                  <a:pt x="484918" y="2254397"/>
                  <a:pt x="479004" y="2260869"/>
                </a:cubicBezTo>
                <a:cubicBezTo>
                  <a:pt x="448923" y="2293842"/>
                  <a:pt x="460272" y="2330108"/>
                  <a:pt x="468379" y="2366479"/>
                </a:cubicBezTo>
                <a:cubicBezTo>
                  <a:pt x="469916" y="2372845"/>
                  <a:pt x="471955" y="2380500"/>
                  <a:pt x="469801" y="2386246"/>
                </a:cubicBezTo>
                <a:cubicBezTo>
                  <a:pt x="460121" y="2412190"/>
                  <a:pt x="466218" y="2432868"/>
                  <a:pt x="484511" y="2453006"/>
                </a:cubicBezTo>
                <a:cubicBezTo>
                  <a:pt x="500266" y="2470503"/>
                  <a:pt x="510590" y="2491368"/>
                  <a:pt x="495165" y="2515160"/>
                </a:cubicBezTo>
                <a:cubicBezTo>
                  <a:pt x="460969" y="2568022"/>
                  <a:pt x="463893" y="2620936"/>
                  <a:pt x="493463" y="2674477"/>
                </a:cubicBezTo>
                <a:cubicBezTo>
                  <a:pt x="514557" y="2712722"/>
                  <a:pt x="522129" y="2751630"/>
                  <a:pt x="508318" y="2795170"/>
                </a:cubicBezTo>
                <a:cubicBezTo>
                  <a:pt x="502962" y="2811920"/>
                  <a:pt x="509422" y="2832371"/>
                  <a:pt x="509620" y="2851292"/>
                </a:cubicBezTo>
                <a:cubicBezTo>
                  <a:pt x="509832" y="2861986"/>
                  <a:pt x="510718" y="2873767"/>
                  <a:pt x="506806" y="2883305"/>
                </a:cubicBezTo>
                <a:cubicBezTo>
                  <a:pt x="496883" y="2908699"/>
                  <a:pt x="483390" y="2932696"/>
                  <a:pt x="473674" y="2958260"/>
                </a:cubicBezTo>
                <a:cubicBezTo>
                  <a:pt x="469058" y="2970544"/>
                  <a:pt x="467306" y="2984860"/>
                  <a:pt x="468328" y="2998159"/>
                </a:cubicBezTo>
                <a:cubicBezTo>
                  <a:pt x="470969" y="3037516"/>
                  <a:pt x="474558" y="3076788"/>
                  <a:pt x="479836" y="3115713"/>
                </a:cubicBezTo>
                <a:cubicBezTo>
                  <a:pt x="488387" y="3179974"/>
                  <a:pt x="494938" y="3245373"/>
                  <a:pt x="555720" y="3286686"/>
                </a:cubicBezTo>
                <a:cubicBezTo>
                  <a:pt x="560620" y="3290067"/>
                  <a:pt x="564022" y="3297980"/>
                  <a:pt x="565371" y="3304362"/>
                </a:cubicBezTo>
                <a:cubicBezTo>
                  <a:pt x="571696" y="3333817"/>
                  <a:pt x="574867" y="3364327"/>
                  <a:pt x="583436" y="3393195"/>
                </a:cubicBezTo>
                <a:cubicBezTo>
                  <a:pt x="590328" y="3416286"/>
                  <a:pt x="590596" y="3435968"/>
                  <a:pt x="575531" y="3455326"/>
                </a:cubicBezTo>
                <a:cubicBezTo>
                  <a:pt x="565593" y="3467999"/>
                  <a:pt x="558050" y="3481744"/>
                  <a:pt x="554223" y="3496130"/>
                </a:cubicBezTo>
                <a:lnTo>
                  <a:pt x="553961" y="3498197"/>
                </a:lnTo>
                <a:lnTo>
                  <a:pt x="553960" y="3498197"/>
                </a:lnTo>
                <a:lnTo>
                  <a:pt x="551436" y="3518135"/>
                </a:lnTo>
                <a:cubicBezTo>
                  <a:pt x="551548" y="3525595"/>
                  <a:pt x="552752" y="3533161"/>
                  <a:pt x="555218" y="3540779"/>
                </a:cubicBezTo>
                <a:cubicBezTo>
                  <a:pt x="564891" y="3571265"/>
                  <a:pt x="551966" y="3593108"/>
                  <a:pt x="538695" y="3617469"/>
                </a:cubicBezTo>
                <a:cubicBezTo>
                  <a:pt x="529031" y="3635186"/>
                  <a:pt x="516723" y="3655441"/>
                  <a:pt x="517285" y="3674138"/>
                </a:cubicBezTo>
                <a:lnTo>
                  <a:pt x="513668" y="3700065"/>
                </a:lnTo>
                <a:lnTo>
                  <a:pt x="513522" y="3700095"/>
                </a:lnTo>
                <a:lnTo>
                  <a:pt x="513667" y="3700066"/>
                </a:lnTo>
                <a:lnTo>
                  <a:pt x="512906" y="3705519"/>
                </a:lnTo>
                <a:cubicBezTo>
                  <a:pt x="504666" y="3736627"/>
                  <a:pt x="489490" y="3767211"/>
                  <a:pt x="509270" y="3799980"/>
                </a:cubicBezTo>
                <a:cubicBezTo>
                  <a:pt x="511065" y="3802878"/>
                  <a:pt x="507773" y="3808725"/>
                  <a:pt x="507225" y="3813176"/>
                </a:cubicBezTo>
                <a:cubicBezTo>
                  <a:pt x="503204" y="3848743"/>
                  <a:pt x="513224" y="3880922"/>
                  <a:pt x="539280" y="3904366"/>
                </a:cubicBezTo>
                <a:cubicBezTo>
                  <a:pt x="573271" y="3935120"/>
                  <a:pt x="579705" y="3972027"/>
                  <a:pt x="573428" y="4014303"/>
                </a:cubicBezTo>
                <a:cubicBezTo>
                  <a:pt x="571417" y="4027879"/>
                  <a:pt x="570355" y="4041368"/>
                  <a:pt x="568930" y="4055079"/>
                </a:cubicBezTo>
                <a:cubicBezTo>
                  <a:pt x="566799" y="4073638"/>
                  <a:pt x="564496" y="4092406"/>
                  <a:pt x="562365" y="4110965"/>
                </a:cubicBezTo>
                <a:cubicBezTo>
                  <a:pt x="560185" y="4128956"/>
                  <a:pt x="555521" y="4149087"/>
                  <a:pt x="573083" y="4161253"/>
                </a:cubicBezTo>
                <a:cubicBezTo>
                  <a:pt x="588198" y="4171733"/>
                  <a:pt x="587633" y="4180202"/>
                  <a:pt x="576478" y="4192125"/>
                </a:cubicBezTo>
                <a:cubicBezTo>
                  <a:pt x="537414" y="4233572"/>
                  <a:pt x="515015" y="4281532"/>
                  <a:pt x="518425" y="4339756"/>
                </a:cubicBezTo>
                <a:cubicBezTo>
                  <a:pt x="519135" y="4351745"/>
                  <a:pt x="517590" y="4364130"/>
                  <a:pt x="515819" y="4376151"/>
                </a:cubicBezTo>
                <a:cubicBezTo>
                  <a:pt x="514770" y="4383518"/>
                  <a:pt x="513670" y="4392418"/>
                  <a:pt x="508946" y="4397248"/>
                </a:cubicBezTo>
                <a:cubicBezTo>
                  <a:pt x="472969" y="4434779"/>
                  <a:pt x="449705" y="4479566"/>
                  <a:pt x="432100" y="4527661"/>
                </a:cubicBezTo>
                <a:cubicBezTo>
                  <a:pt x="425830" y="4544875"/>
                  <a:pt x="419665" y="4563232"/>
                  <a:pt x="419018" y="4581271"/>
                </a:cubicBezTo>
                <a:cubicBezTo>
                  <a:pt x="418440" y="4600071"/>
                  <a:pt x="424020" y="4619266"/>
                  <a:pt x="427842" y="4638045"/>
                </a:cubicBezTo>
                <a:cubicBezTo>
                  <a:pt x="430001" y="4649136"/>
                  <a:pt x="430992" y="4662053"/>
                  <a:pt x="437307" y="4670468"/>
                </a:cubicBezTo>
                <a:cubicBezTo>
                  <a:pt x="457155" y="4697159"/>
                  <a:pt x="478242" y="4722778"/>
                  <a:pt x="500763" y="4747310"/>
                </a:cubicBezTo>
                <a:cubicBezTo>
                  <a:pt x="520091" y="4768310"/>
                  <a:pt x="522973" y="4772639"/>
                  <a:pt x="503130" y="4794154"/>
                </a:cubicBezTo>
                <a:cubicBezTo>
                  <a:pt x="482771" y="4816293"/>
                  <a:pt x="473487" y="4842394"/>
                  <a:pt x="471276" y="4870525"/>
                </a:cubicBezTo>
                <a:cubicBezTo>
                  <a:pt x="467881" y="4915026"/>
                  <a:pt x="465662" y="4959799"/>
                  <a:pt x="466095" y="5004333"/>
                </a:cubicBezTo>
                <a:cubicBezTo>
                  <a:pt x="466529" y="5044659"/>
                  <a:pt x="485734" y="5062225"/>
                  <a:pt x="526112" y="5066571"/>
                </a:cubicBezTo>
                <a:cubicBezTo>
                  <a:pt x="548535" y="5069112"/>
                  <a:pt x="572977" y="5072810"/>
                  <a:pt x="581076" y="5096554"/>
                </a:cubicBezTo>
                <a:cubicBezTo>
                  <a:pt x="594186" y="5135338"/>
                  <a:pt x="602121" y="5176127"/>
                  <a:pt x="650387" y="5191419"/>
                </a:cubicBezTo>
                <a:cubicBezTo>
                  <a:pt x="641132" y="5203168"/>
                  <a:pt x="635667" y="5210364"/>
                  <a:pt x="630186" y="5217371"/>
                </a:cubicBezTo>
                <a:cubicBezTo>
                  <a:pt x="614931" y="5236746"/>
                  <a:pt x="611101" y="5274397"/>
                  <a:pt x="627425" y="5291847"/>
                </a:cubicBezTo>
                <a:cubicBezTo>
                  <a:pt x="651204" y="5317603"/>
                  <a:pt x="649544" y="5343389"/>
                  <a:pt x="635466" y="5371456"/>
                </a:cubicBezTo>
                <a:cubicBezTo>
                  <a:pt x="612203" y="5418347"/>
                  <a:pt x="622990" y="5467290"/>
                  <a:pt x="638101" y="5511248"/>
                </a:cubicBezTo>
                <a:cubicBezTo>
                  <a:pt x="649363" y="5544462"/>
                  <a:pt x="667662" y="5579328"/>
                  <a:pt x="704029" y="5598387"/>
                </a:cubicBezTo>
                <a:cubicBezTo>
                  <a:pt x="715672" y="5604399"/>
                  <a:pt x="722615" y="5619644"/>
                  <a:pt x="730967" y="5631508"/>
                </a:cubicBezTo>
                <a:cubicBezTo>
                  <a:pt x="737804" y="5641405"/>
                  <a:pt x="744309" y="5651903"/>
                  <a:pt x="749162" y="5663130"/>
                </a:cubicBezTo>
                <a:cubicBezTo>
                  <a:pt x="754463" y="5675079"/>
                  <a:pt x="761782" y="5688186"/>
                  <a:pt x="761184" y="5700484"/>
                </a:cubicBezTo>
                <a:cubicBezTo>
                  <a:pt x="759614" y="5737740"/>
                  <a:pt x="771960" y="5766072"/>
                  <a:pt x="801844" y="5789549"/>
                </a:cubicBezTo>
                <a:cubicBezTo>
                  <a:pt x="817303" y="5801719"/>
                  <a:pt x="836388" y="5820061"/>
                  <a:pt x="838139" y="5837118"/>
                </a:cubicBezTo>
                <a:cubicBezTo>
                  <a:pt x="842502" y="5878614"/>
                  <a:pt x="859317" y="5911893"/>
                  <a:pt x="879049" y="5947777"/>
                </a:cubicBezTo>
                <a:cubicBezTo>
                  <a:pt x="891685" y="5970916"/>
                  <a:pt x="901390" y="5997576"/>
                  <a:pt x="913424" y="6022496"/>
                </a:cubicBezTo>
                <a:cubicBezTo>
                  <a:pt x="927563" y="6051619"/>
                  <a:pt x="934736" y="6084059"/>
                  <a:pt x="967911" y="6099584"/>
                </a:cubicBezTo>
                <a:cubicBezTo>
                  <a:pt x="971515" y="6101356"/>
                  <a:pt x="972656" y="6107567"/>
                  <a:pt x="976160" y="6110307"/>
                </a:cubicBezTo>
                <a:cubicBezTo>
                  <a:pt x="986909" y="6119081"/>
                  <a:pt x="997159" y="6130771"/>
                  <a:pt x="1009580" y="6134800"/>
                </a:cubicBezTo>
                <a:cubicBezTo>
                  <a:pt x="1045840" y="6146407"/>
                  <a:pt x="1082944" y="6154685"/>
                  <a:pt x="1119632" y="6164726"/>
                </a:cubicBezTo>
                <a:cubicBezTo>
                  <a:pt x="1127482" y="6166877"/>
                  <a:pt x="1137401" y="6168649"/>
                  <a:pt x="1142302" y="6174132"/>
                </a:cubicBezTo>
                <a:cubicBezTo>
                  <a:pt x="1170448" y="6205802"/>
                  <a:pt x="1197698" y="6238132"/>
                  <a:pt x="1224601" y="6270869"/>
                </a:cubicBezTo>
                <a:cubicBezTo>
                  <a:pt x="1235371" y="6284042"/>
                  <a:pt x="1231132" y="6296289"/>
                  <a:pt x="1221274" y="6309817"/>
                </a:cubicBezTo>
                <a:cubicBezTo>
                  <a:pt x="1211948" y="6322912"/>
                  <a:pt x="1202505" y="6338888"/>
                  <a:pt x="1201234" y="6354305"/>
                </a:cubicBezTo>
                <a:cubicBezTo>
                  <a:pt x="1198888" y="6385130"/>
                  <a:pt x="1200626" y="6416726"/>
                  <a:pt x="1203453" y="6447651"/>
                </a:cubicBezTo>
                <a:cubicBezTo>
                  <a:pt x="1204511" y="6459223"/>
                  <a:pt x="1212466" y="6470931"/>
                  <a:pt x="1218957" y="6481243"/>
                </a:cubicBezTo>
                <a:cubicBezTo>
                  <a:pt x="1231263" y="6500776"/>
                  <a:pt x="1247036" y="6518465"/>
                  <a:pt x="1257705" y="6538915"/>
                </a:cubicBezTo>
                <a:cubicBezTo>
                  <a:pt x="1270012" y="6562662"/>
                  <a:pt x="1287492" y="6575985"/>
                  <a:pt x="1313400" y="6581077"/>
                </a:cubicBezTo>
                <a:cubicBezTo>
                  <a:pt x="1351968" y="6588650"/>
                  <a:pt x="1380543" y="6612439"/>
                  <a:pt x="1404616" y="6641421"/>
                </a:cubicBezTo>
                <a:cubicBezTo>
                  <a:pt x="1435335" y="6678212"/>
                  <a:pt x="1438290" y="6725193"/>
                  <a:pt x="1449003" y="6769170"/>
                </a:cubicBezTo>
                <a:cubicBezTo>
                  <a:pt x="1453029" y="6786020"/>
                  <a:pt x="1456729" y="6803471"/>
                  <a:pt x="1464411" y="6818457"/>
                </a:cubicBezTo>
                <a:lnTo>
                  <a:pt x="1482665" y="6857998"/>
                </a:lnTo>
                <a:lnTo>
                  <a:pt x="1000755" y="6857998"/>
                </a:lnTo>
                <a:lnTo>
                  <a:pt x="979250" y="6816111"/>
                </a:lnTo>
                <a:cubicBezTo>
                  <a:pt x="970168" y="6794177"/>
                  <a:pt x="965863" y="6770086"/>
                  <a:pt x="956780" y="6748151"/>
                </a:cubicBezTo>
                <a:cubicBezTo>
                  <a:pt x="941775" y="6711644"/>
                  <a:pt x="923647" y="6676570"/>
                  <a:pt x="908453" y="6640082"/>
                </a:cubicBezTo>
                <a:cubicBezTo>
                  <a:pt x="879255" y="6569674"/>
                  <a:pt x="850985" y="6498989"/>
                  <a:pt x="822909" y="6428288"/>
                </a:cubicBezTo>
                <a:cubicBezTo>
                  <a:pt x="816934" y="6413148"/>
                  <a:pt x="814822" y="6396314"/>
                  <a:pt x="808485" y="6381398"/>
                </a:cubicBezTo>
                <a:cubicBezTo>
                  <a:pt x="791477" y="6341822"/>
                  <a:pt x="773350" y="6302540"/>
                  <a:pt x="755048" y="6263466"/>
                </a:cubicBezTo>
                <a:cubicBezTo>
                  <a:pt x="743894" y="6239807"/>
                  <a:pt x="730707" y="6216908"/>
                  <a:pt x="719917" y="6193026"/>
                </a:cubicBezTo>
                <a:cubicBezTo>
                  <a:pt x="711284" y="6173919"/>
                  <a:pt x="704118" y="6154105"/>
                  <a:pt x="698070" y="6133997"/>
                </a:cubicBezTo>
                <a:cubicBezTo>
                  <a:pt x="692853" y="6116682"/>
                  <a:pt x="691551" y="6098246"/>
                  <a:pt x="685592" y="6081192"/>
                </a:cubicBezTo>
                <a:cubicBezTo>
                  <a:pt x="669514" y="6035024"/>
                  <a:pt x="651968" y="5989570"/>
                  <a:pt x="635166" y="5943853"/>
                </a:cubicBezTo>
                <a:cubicBezTo>
                  <a:pt x="628516" y="5925524"/>
                  <a:pt x="623160" y="5906692"/>
                  <a:pt x="615235" y="5889051"/>
                </a:cubicBezTo>
                <a:cubicBezTo>
                  <a:pt x="594274" y="5841801"/>
                  <a:pt x="571108" y="5795521"/>
                  <a:pt x="551077" y="5747994"/>
                </a:cubicBezTo>
                <a:cubicBezTo>
                  <a:pt x="534467" y="5708575"/>
                  <a:pt x="521357" y="5667688"/>
                  <a:pt x="506212" y="5627557"/>
                </a:cubicBezTo>
                <a:cubicBezTo>
                  <a:pt x="499682" y="5610555"/>
                  <a:pt x="491139" y="5594502"/>
                  <a:pt x="485372" y="5577430"/>
                </a:cubicBezTo>
                <a:cubicBezTo>
                  <a:pt x="472314" y="5539214"/>
                  <a:pt x="460723" y="5500292"/>
                  <a:pt x="447647" y="5461888"/>
                </a:cubicBezTo>
                <a:cubicBezTo>
                  <a:pt x="440100" y="5440003"/>
                  <a:pt x="428258" y="5419278"/>
                  <a:pt x="422573" y="5396841"/>
                </a:cubicBezTo>
                <a:cubicBezTo>
                  <a:pt x="409095" y="5343553"/>
                  <a:pt x="398049" y="5289660"/>
                  <a:pt x="386243" y="5235835"/>
                </a:cubicBezTo>
                <a:cubicBezTo>
                  <a:pt x="374093" y="5180322"/>
                  <a:pt x="361580" y="5125031"/>
                  <a:pt x="350188" y="5069445"/>
                </a:cubicBezTo>
                <a:cubicBezTo>
                  <a:pt x="344154" y="5039006"/>
                  <a:pt x="340760" y="5008134"/>
                  <a:pt x="334916" y="4977679"/>
                </a:cubicBezTo>
                <a:cubicBezTo>
                  <a:pt x="329796" y="4950982"/>
                  <a:pt x="322420" y="4924682"/>
                  <a:pt x="316732" y="4898038"/>
                </a:cubicBezTo>
                <a:cubicBezTo>
                  <a:pt x="311944" y="4874947"/>
                  <a:pt x="308277" y="4851558"/>
                  <a:pt x="303487" y="4828467"/>
                </a:cubicBezTo>
                <a:cubicBezTo>
                  <a:pt x="295710" y="4791492"/>
                  <a:pt x="287380" y="4754757"/>
                  <a:pt x="279427" y="4717991"/>
                </a:cubicBezTo>
                <a:cubicBezTo>
                  <a:pt x="276299" y="4702591"/>
                  <a:pt x="270066" y="4686707"/>
                  <a:pt x="271575" y="4671841"/>
                </a:cubicBezTo>
                <a:cubicBezTo>
                  <a:pt x="275423" y="4634375"/>
                  <a:pt x="270023" y="4598330"/>
                  <a:pt x="261746" y="4562167"/>
                </a:cubicBezTo>
                <a:cubicBezTo>
                  <a:pt x="258892" y="4549802"/>
                  <a:pt x="258043" y="4536297"/>
                  <a:pt x="260158" y="4523860"/>
                </a:cubicBezTo>
                <a:cubicBezTo>
                  <a:pt x="264337" y="4498417"/>
                  <a:pt x="271242" y="4473492"/>
                  <a:pt x="276972" y="4448290"/>
                </a:cubicBezTo>
                <a:cubicBezTo>
                  <a:pt x="277678" y="4445546"/>
                  <a:pt x="277574" y="4442304"/>
                  <a:pt x="277882" y="4439409"/>
                </a:cubicBezTo>
                <a:cubicBezTo>
                  <a:pt x="279636" y="4422985"/>
                  <a:pt x="281404" y="4406757"/>
                  <a:pt x="282776" y="4390368"/>
                </a:cubicBezTo>
                <a:cubicBezTo>
                  <a:pt x="283496" y="4381505"/>
                  <a:pt x="282871" y="4372570"/>
                  <a:pt x="283402" y="4363722"/>
                </a:cubicBezTo>
                <a:cubicBezTo>
                  <a:pt x="285628" y="4329468"/>
                  <a:pt x="273313" y="4293097"/>
                  <a:pt x="293599" y="4261782"/>
                </a:cubicBezTo>
                <a:cubicBezTo>
                  <a:pt x="306663" y="4241459"/>
                  <a:pt x="301566" y="4223369"/>
                  <a:pt x="297435" y="4203280"/>
                </a:cubicBezTo>
                <a:cubicBezTo>
                  <a:pt x="294324" y="4188066"/>
                  <a:pt x="293454" y="4172267"/>
                  <a:pt x="291841" y="4156730"/>
                </a:cubicBezTo>
                <a:cubicBezTo>
                  <a:pt x="288777" y="4129463"/>
                  <a:pt x="286090" y="4102160"/>
                  <a:pt x="282644" y="4074927"/>
                </a:cubicBezTo>
                <a:cubicBezTo>
                  <a:pt x="281468" y="4066234"/>
                  <a:pt x="275910" y="4057753"/>
                  <a:pt x="275888" y="4049146"/>
                </a:cubicBezTo>
                <a:cubicBezTo>
                  <a:pt x="275887" y="4009354"/>
                  <a:pt x="277975" y="3969373"/>
                  <a:pt x="277593" y="3929618"/>
                </a:cubicBezTo>
                <a:cubicBezTo>
                  <a:pt x="277443" y="3907060"/>
                  <a:pt x="271742" y="3884432"/>
                  <a:pt x="272369" y="3861992"/>
                </a:cubicBezTo>
                <a:cubicBezTo>
                  <a:pt x="273065" y="3836105"/>
                  <a:pt x="278553" y="3810351"/>
                  <a:pt x="280974" y="3784495"/>
                </a:cubicBezTo>
                <a:cubicBezTo>
                  <a:pt x="281660" y="3777354"/>
                  <a:pt x="279243" y="3769733"/>
                  <a:pt x="278188" y="3762368"/>
                </a:cubicBezTo>
                <a:cubicBezTo>
                  <a:pt x="277045" y="3754055"/>
                  <a:pt x="275539" y="3745966"/>
                  <a:pt x="274587" y="3737636"/>
                </a:cubicBezTo>
                <a:lnTo>
                  <a:pt x="274110" y="3733149"/>
                </a:lnTo>
                <a:lnTo>
                  <a:pt x="307451" y="3729245"/>
                </a:lnTo>
                <a:lnTo>
                  <a:pt x="420781" y="3714526"/>
                </a:lnTo>
                <a:lnTo>
                  <a:pt x="307452" y="3729244"/>
                </a:lnTo>
                <a:lnTo>
                  <a:pt x="274111" y="3733148"/>
                </a:lnTo>
                <a:lnTo>
                  <a:pt x="266480" y="3661472"/>
                </a:lnTo>
                <a:cubicBezTo>
                  <a:pt x="264299" y="3645987"/>
                  <a:pt x="255031" y="3630383"/>
                  <a:pt x="256559" y="3615703"/>
                </a:cubicBezTo>
                <a:cubicBezTo>
                  <a:pt x="259373" y="3585795"/>
                  <a:pt x="244356" y="3557516"/>
                  <a:pt x="251912" y="3527176"/>
                </a:cubicBezTo>
                <a:cubicBezTo>
                  <a:pt x="254116" y="3517788"/>
                  <a:pt x="245382" y="3505962"/>
                  <a:pt x="243998" y="3494992"/>
                </a:cubicBezTo>
                <a:lnTo>
                  <a:pt x="237062" y="3424466"/>
                </a:lnTo>
                <a:lnTo>
                  <a:pt x="235887" y="3412521"/>
                </a:lnTo>
                <a:cubicBezTo>
                  <a:pt x="233822" y="3387840"/>
                  <a:pt x="228827" y="3362470"/>
                  <a:pt x="231972" y="3338271"/>
                </a:cubicBezTo>
                <a:cubicBezTo>
                  <a:pt x="235392" y="3312898"/>
                  <a:pt x="232587" y="3290581"/>
                  <a:pt x="223937" y="3267077"/>
                </a:cubicBezTo>
                <a:cubicBezTo>
                  <a:pt x="218064" y="3250969"/>
                  <a:pt x="215900" y="3233567"/>
                  <a:pt x="213012" y="3216616"/>
                </a:cubicBezTo>
                <a:cubicBezTo>
                  <a:pt x="209813" y="3198353"/>
                  <a:pt x="211941" y="3177689"/>
                  <a:pt x="204156" y="3161566"/>
                </a:cubicBezTo>
                <a:cubicBezTo>
                  <a:pt x="181020" y="3113557"/>
                  <a:pt x="172373" y="3062888"/>
                  <a:pt x="167623" y="3010908"/>
                </a:cubicBezTo>
                <a:cubicBezTo>
                  <a:pt x="166756" y="3001420"/>
                  <a:pt x="168527" y="2991502"/>
                  <a:pt x="170542" y="2982138"/>
                </a:cubicBezTo>
                <a:cubicBezTo>
                  <a:pt x="182762" y="2927454"/>
                  <a:pt x="176374" y="2874284"/>
                  <a:pt x="160998" y="2821168"/>
                </a:cubicBezTo>
                <a:cubicBezTo>
                  <a:pt x="157698" y="2810183"/>
                  <a:pt x="156174" y="2797697"/>
                  <a:pt x="157427" y="2786297"/>
                </a:cubicBezTo>
                <a:cubicBezTo>
                  <a:pt x="161189" y="2754195"/>
                  <a:pt x="169403" y="2722645"/>
                  <a:pt x="171250" y="2690530"/>
                </a:cubicBezTo>
                <a:cubicBezTo>
                  <a:pt x="174243" y="2637459"/>
                  <a:pt x="143920" y="2594508"/>
                  <a:pt x="122562" y="2549209"/>
                </a:cubicBezTo>
                <a:cubicBezTo>
                  <a:pt x="102363" y="2506099"/>
                  <a:pt x="62470" y="2471484"/>
                  <a:pt x="65809" y="2417997"/>
                </a:cubicBezTo>
                <a:cubicBezTo>
                  <a:pt x="66082" y="2412617"/>
                  <a:pt x="60422" y="2407204"/>
                  <a:pt x="58557" y="2401444"/>
                </a:cubicBezTo>
                <a:cubicBezTo>
                  <a:pt x="53477" y="2385647"/>
                  <a:pt x="47642" y="2369921"/>
                  <a:pt x="44442" y="2353760"/>
                </a:cubicBezTo>
                <a:cubicBezTo>
                  <a:pt x="40346" y="2334048"/>
                  <a:pt x="39250" y="2313680"/>
                  <a:pt x="35533" y="2293932"/>
                </a:cubicBezTo>
                <a:cubicBezTo>
                  <a:pt x="30915" y="2268528"/>
                  <a:pt x="22539" y="2243852"/>
                  <a:pt x="20216" y="2218428"/>
                </a:cubicBezTo>
                <a:cubicBezTo>
                  <a:pt x="18344" y="2197940"/>
                  <a:pt x="23508" y="2176998"/>
                  <a:pt x="25068" y="2156387"/>
                </a:cubicBezTo>
                <a:cubicBezTo>
                  <a:pt x="27193" y="2127307"/>
                  <a:pt x="22986" y="2095935"/>
                  <a:pt x="32822" y="2069593"/>
                </a:cubicBezTo>
                <a:cubicBezTo>
                  <a:pt x="43261" y="2041475"/>
                  <a:pt x="46802" y="2015326"/>
                  <a:pt x="40270" y="1987801"/>
                </a:cubicBezTo>
                <a:cubicBezTo>
                  <a:pt x="38092" y="1978626"/>
                  <a:pt x="29031" y="1967402"/>
                  <a:pt x="20494" y="1963975"/>
                </a:cubicBezTo>
                <a:cubicBezTo>
                  <a:pt x="1431" y="1956341"/>
                  <a:pt x="-2957" y="1943928"/>
                  <a:pt x="1728" y="1926090"/>
                </a:cubicBezTo>
                <a:cubicBezTo>
                  <a:pt x="5670" y="1910617"/>
                  <a:pt x="6643" y="1891972"/>
                  <a:pt x="15953" y="1880793"/>
                </a:cubicBezTo>
                <a:cubicBezTo>
                  <a:pt x="42326" y="1849112"/>
                  <a:pt x="39894" y="1812030"/>
                  <a:pt x="44378" y="1775275"/>
                </a:cubicBezTo>
                <a:cubicBezTo>
                  <a:pt x="47111" y="1752836"/>
                  <a:pt x="45428" y="1732327"/>
                  <a:pt x="40192" y="1710615"/>
                </a:cubicBezTo>
                <a:cubicBezTo>
                  <a:pt x="28614" y="1663468"/>
                  <a:pt x="34611" y="1616049"/>
                  <a:pt x="43506" y="1568941"/>
                </a:cubicBezTo>
                <a:cubicBezTo>
                  <a:pt x="49458" y="1537788"/>
                  <a:pt x="51927" y="1506189"/>
                  <a:pt x="58087" y="1475211"/>
                </a:cubicBezTo>
                <a:cubicBezTo>
                  <a:pt x="62855" y="1452010"/>
                  <a:pt x="68949" y="1428691"/>
                  <a:pt x="78062" y="1407007"/>
                </a:cubicBezTo>
                <a:cubicBezTo>
                  <a:pt x="91450" y="1375554"/>
                  <a:pt x="113342" y="1347158"/>
                  <a:pt x="103406" y="1309613"/>
                </a:cubicBezTo>
                <a:cubicBezTo>
                  <a:pt x="94647" y="1276551"/>
                  <a:pt x="103823" y="1245107"/>
                  <a:pt x="112398" y="1213333"/>
                </a:cubicBezTo>
                <a:cubicBezTo>
                  <a:pt x="118682" y="1189993"/>
                  <a:pt x="125158" y="1166639"/>
                  <a:pt x="128337" y="1142817"/>
                </a:cubicBezTo>
                <a:cubicBezTo>
                  <a:pt x="132066" y="1114546"/>
                  <a:pt x="126549" y="1083485"/>
                  <a:pt x="135869" y="1057764"/>
                </a:cubicBezTo>
                <a:cubicBezTo>
                  <a:pt x="145653" y="1030852"/>
                  <a:pt x="135536" y="1010162"/>
                  <a:pt x="130022" y="987518"/>
                </a:cubicBezTo>
                <a:cubicBezTo>
                  <a:pt x="121364" y="951388"/>
                  <a:pt x="108170" y="915863"/>
                  <a:pt x="117312" y="877725"/>
                </a:cubicBezTo>
                <a:cubicBezTo>
                  <a:pt x="128381" y="831376"/>
                  <a:pt x="140621" y="785301"/>
                  <a:pt x="150914" y="738832"/>
                </a:cubicBezTo>
                <a:cubicBezTo>
                  <a:pt x="154823" y="720874"/>
                  <a:pt x="155382" y="701887"/>
                  <a:pt x="156184" y="683447"/>
                </a:cubicBezTo>
                <a:cubicBezTo>
                  <a:pt x="156694" y="665994"/>
                  <a:pt x="149492" y="645801"/>
                  <a:pt x="156246" y="631789"/>
                </a:cubicBezTo>
                <a:cubicBezTo>
                  <a:pt x="173615" y="595769"/>
                  <a:pt x="180461" y="559754"/>
                  <a:pt x="176856" y="520291"/>
                </a:cubicBezTo>
                <a:cubicBezTo>
                  <a:pt x="175502" y="505492"/>
                  <a:pt x="182724" y="490294"/>
                  <a:pt x="182873" y="475169"/>
                </a:cubicBezTo>
                <a:cubicBezTo>
                  <a:pt x="182896" y="454505"/>
                  <a:pt x="185870" y="430512"/>
                  <a:pt x="177029" y="413338"/>
                </a:cubicBezTo>
                <a:cubicBezTo>
                  <a:pt x="156124" y="372972"/>
                  <a:pt x="167251" y="337714"/>
                  <a:pt x="180788" y="299554"/>
                </a:cubicBezTo>
                <a:cubicBezTo>
                  <a:pt x="194189" y="261982"/>
                  <a:pt x="204001" y="222826"/>
                  <a:pt x="211504" y="183499"/>
                </a:cubicBezTo>
                <a:cubicBezTo>
                  <a:pt x="214170" y="168715"/>
                  <a:pt x="205952" y="152060"/>
                  <a:pt x="203169" y="136243"/>
                </a:cubicBezTo>
                <a:cubicBezTo>
                  <a:pt x="202268" y="130586"/>
                  <a:pt x="201126" y="124377"/>
                  <a:pt x="202558" y="119082"/>
                </a:cubicBezTo>
                <a:cubicBezTo>
                  <a:pt x="212824" y="80698"/>
                  <a:pt x="220596" y="42109"/>
                  <a:pt x="217768" y="2930"/>
                </a:cubicBezTo>
                <a:lnTo>
                  <a:pt x="217273" y="1"/>
                </a:ln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Content Placeholder 5" descr="A red and white logo&#10;&#10;Description automatically generated">
            <a:extLst>
              <a:ext uri="{FF2B5EF4-FFF2-40B4-BE49-F238E27FC236}">
                <a16:creationId xmlns:a16="http://schemas.microsoft.com/office/drawing/2014/main" id="{970EE682-386A-C022-BE01-588864E63125}"/>
              </a:ext>
            </a:extLst>
          </p:cNvPr>
          <p:cNvPicPr>
            <a:picLocks noChangeAspect="1"/>
          </p:cNvPicPr>
          <p:nvPr/>
        </p:nvPicPr>
        <p:blipFill rotWithShape="1">
          <a:blip r:embed="rId4">
            <a:extLst>
              <a:ext uri="{28A0092B-C50C-407E-A947-70E740481C1C}">
                <a14:useLocalDpi xmlns:a14="http://schemas.microsoft.com/office/drawing/2010/main" val="0"/>
              </a:ext>
            </a:extLst>
          </a:blip>
          <a:srcRect l="18207" r="17575" b="1"/>
          <a:stretch/>
        </p:blipFill>
        <p:spPr>
          <a:xfrm>
            <a:off x="9144000" y="1649144"/>
            <a:ext cx="2887283" cy="4496017"/>
          </a:xfrm>
          <a:prstGeom prst="rect">
            <a:avLst/>
          </a:prstGeom>
        </p:spPr>
      </p:pic>
    </p:spTree>
    <p:extLst>
      <p:ext uri="{BB962C8B-B14F-4D97-AF65-F5344CB8AC3E}">
        <p14:creationId xmlns:p14="http://schemas.microsoft.com/office/powerpoint/2010/main" val="46094655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F351B-C3AD-396C-A216-C46C5896CD08}"/>
              </a:ext>
            </a:extLst>
          </p:cNvPr>
          <p:cNvSpPr>
            <a:spLocks noGrp="1"/>
          </p:cNvSpPr>
          <p:nvPr>
            <p:ph type="title"/>
          </p:nvPr>
        </p:nvSpPr>
        <p:spPr>
          <a:xfrm>
            <a:off x="1524000" y="442452"/>
            <a:ext cx="9144000" cy="570271"/>
          </a:xfrm>
        </p:spPr>
        <p:txBody>
          <a:bodyPr>
            <a:normAutofit fontScale="90000"/>
          </a:bodyPr>
          <a:lstStyle/>
          <a:p>
            <a:pPr algn="ctr"/>
            <a:r>
              <a:rPr lang="en-US" dirty="0">
                <a:solidFill>
                  <a:srgbClr val="0548A8"/>
                </a:solidFill>
              </a:rPr>
              <a:t>Git and GitHub</a:t>
            </a:r>
            <a:endParaRPr lang="en-GB" dirty="0">
              <a:solidFill>
                <a:srgbClr val="0548A8"/>
              </a:solidFill>
            </a:endParaRPr>
          </a:p>
        </p:txBody>
      </p:sp>
      <p:sp>
        <p:nvSpPr>
          <p:cNvPr id="3" name="Content Placeholder 2">
            <a:extLst>
              <a:ext uri="{FF2B5EF4-FFF2-40B4-BE49-F238E27FC236}">
                <a16:creationId xmlns:a16="http://schemas.microsoft.com/office/drawing/2014/main" id="{AD8CD205-D4FB-8D4B-50F5-E651F52D97C8}"/>
              </a:ext>
            </a:extLst>
          </p:cNvPr>
          <p:cNvSpPr>
            <a:spLocks noGrp="1"/>
          </p:cNvSpPr>
          <p:nvPr>
            <p:ph idx="1"/>
          </p:nvPr>
        </p:nvSpPr>
        <p:spPr>
          <a:xfrm>
            <a:off x="245806" y="1012723"/>
            <a:ext cx="11700388" cy="5633883"/>
          </a:xfrm>
        </p:spPr>
        <p:txBody>
          <a:bodyPr/>
          <a:lstStyle/>
          <a:p>
            <a:r>
              <a:rPr lang="en-US" dirty="0"/>
              <a:t>Together, these make the backbone of most of the software industry. 90% fortune 100 companies. Around 100 million developers use these tools as a pair. </a:t>
            </a:r>
          </a:p>
          <a:p>
            <a:r>
              <a:rPr lang="en-US" dirty="0"/>
              <a:t>The closest competitor to GitHub is GitLab. GitLab </a:t>
            </a:r>
            <a:r>
              <a:rPr lang="en-US" i="1" dirty="0"/>
              <a:t>still</a:t>
            </a:r>
            <a:r>
              <a:rPr lang="en-US" dirty="0"/>
              <a:t> uses Git to work but only itself has 2 million users. GitHub easily some of the most used source control in.</a:t>
            </a:r>
          </a:p>
          <a:p>
            <a:r>
              <a:rPr lang="en-US" dirty="0"/>
              <a:t>A lot of statistics are based on GitHub e.g. what code languages are most popular</a:t>
            </a:r>
            <a:endParaRPr lang="en-GB" dirty="0"/>
          </a:p>
        </p:txBody>
      </p:sp>
    </p:spTree>
    <p:extLst>
      <p:ext uri="{BB962C8B-B14F-4D97-AF65-F5344CB8AC3E}">
        <p14:creationId xmlns:p14="http://schemas.microsoft.com/office/powerpoint/2010/main" val="2110094047"/>
      </p:ext>
    </p:extLst>
  </p:cSld>
  <p:clrMapOvr>
    <a:masterClrMapping/>
  </p:clrMapOvr>
  <mc:AlternateContent xmlns:mc="http://schemas.openxmlformats.org/markup-compatibility/2006" xmlns:p14="http://schemas.microsoft.com/office/powerpoint/2010/main">
    <mc:Choice Requires="p14">
      <p:transition spd="slow" p14:dur="2500">
        <p14:glitter pattern="hexagon"/>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4CBD1-013A-C690-4E02-112613FEB85A}"/>
              </a:ext>
            </a:extLst>
          </p:cNvPr>
          <p:cNvSpPr>
            <a:spLocks noGrp="1"/>
          </p:cNvSpPr>
          <p:nvPr>
            <p:ph type="title"/>
          </p:nvPr>
        </p:nvSpPr>
        <p:spPr>
          <a:xfrm>
            <a:off x="1524000" y="130175"/>
            <a:ext cx="9144000" cy="631825"/>
          </a:xfrm>
        </p:spPr>
        <p:txBody>
          <a:bodyPr>
            <a:normAutofit fontScale="90000"/>
          </a:bodyPr>
          <a:lstStyle/>
          <a:p>
            <a:pPr algn="ctr"/>
            <a:r>
              <a:rPr lang="en-US" dirty="0">
                <a:solidFill>
                  <a:srgbClr val="0548A8"/>
                </a:solidFill>
              </a:rPr>
              <a:t>Git</a:t>
            </a:r>
            <a:endParaRPr lang="en-GB" dirty="0">
              <a:solidFill>
                <a:srgbClr val="0548A8"/>
              </a:solidFill>
            </a:endParaRPr>
          </a:p>
        </p:txBody>
      </p:sp>
      <p:sp>
        <p:nvSpPr>
          <p:cNvPr id="3" name="Content Placeholder 2">
            <a:extLst>
              <a:ext uri="{FF2B5EF4-FFF2-40B4-BE49-F238E27FC236}">
                <a16:creationId xmlns:a16="http://schemas.microsoft.com/office/drawing/2014/main" id="{93BE5EC3-07AE-C6DE-0F56-7D7E724F677C}"/>
              </a:ext>
            </a:extLst>
          </p:cNvPr>
          <p:cNvSpPr>
            <a:spLocks noGrp="1"/>
          </p:cNvSpPr>
          <p:nvPr>
            <p:ph idx="1"/>
          </p:nvPr>
        </p:nvSpPr>
        <p:spPr>
          <a:xfrm>
            <a:off x="137652" y="762000"/>
            <a:ext cx="8219767" cy="5508624"/>
          </a:xfrm>
        </p:spPr>
        <p:txBody>
          <a:bodyPr/>
          <a:lstStyle/>
          <a:p>
            <a:r>
              <a:rPr lang="en-US" dirty="0"/>
              <a:t>Git is used to set up repositories (repos)</a:t>
            </a:r>
          </a:p>
          <a:p>
            <a:r>
              <a:rPr lang="en-US" dirty="0"/>
              <a:t>Repos are like folders, only they can remember what has changed.</a:t>
            </a:r>
          </a:p>
          <a:p>
            <a:r>
              <a:rPr lang="en-US" dirty="0"/>
              <a:t>To save the current state of a repo, you make a commit. This can be done with the command line</a:t>
            </a:r>
          </a:p>
          <a:p>
            <a:r>
              <a:rPr lang="en-US" dirty="0"/>
              <a:t>You can move between these commits so if something goes wrong, you can always recover progress</a:t>
            </a:r>
          </a:p>
          <a:p>
            <a:r>
              <a:rPr lang="en-US" dirty="0"/>
              <a:t>Also allows for branching. This allows us to isolate development and merge branches together when ready.</a:t>
            </a:r>
          </a:p>
          <a:p>
            <a:r>
              <a:rPr lang="en-US" dirty="0"/>
              <a:t>Typically, 2 branches minimum: a main branch that always works and a dev branch you work on.</a:t>
            </a:r>
          </a:p>
          <a:p>
            <a:endParaRPr lang="en-GB" dirty="0"/>
          </a:p>
        </p:txBody>
      </p:sp>
      <p:pic>
        <p:nvPicPr>
          <p:cNvPr id="5" name="Picture 4">
            <a:extLst>
              <a:ext uri="{FF2B5EF4-FFF2-40B4-BE49-F238E27FC236}">
                <a16:creationId xmlns:a16="http://schemas.microsoft.com/office/drawing/2014/main" id="{ABA4E367-30C6-2447-32CC-B2AA30C30F59}"/>
              </a:ext>
            </a:extLst>
          </p:cNvPr>
          <p:cNvPicPr>
            <a:picLocks noChangeAspect="1"/>
          </p:cNvPicPr>
          <p:nvPr/>
        </p:nvPicPr>
        <p:blipFill rotWithShape="1">
          <a:blip r:embed="rId2"/>
          <a:srcRect r="10497"/>
          <a:stretch/>
        </p:blipFill>
        <p:spPr>
          <a:xfrm>
            <a:off x="8868697" y="762000"/>
            <a:ext cx="3185651" cy="2024962"/>
          </a:xfrm>
          <a:prstGeom prst="rect">
            <a:avLst/>
          </a:prstGeom>
        </p:spPr>
      </p:pic>
      <p:sp>
        <p:nvSpPr>
          <p:cNvPr id="6" name="TextBox 5">
            <a:extLst>
              <a:ext uri="{FF2B5EF4-FFF2-40B4-BE49-F238E27FC236}">
                <a16:creationId xmlns:a16="http://schemas.microsoft.com/office/drawing/2014/main" id="{268190FB-4B80-3EF2-3785-3C87B46ECCA6}"/>
              </a:ext>
            </a:extLst>
          </p:cNvPr>
          <p:cNvSpPr txBox="1"/>
          <p:nvPr/>
        </p:nvSpPr>
        <p:spPr>
          <a:xfrm>
            <a:off x="8927690" y="3136490"/>
            <a:ext cx="3028336" cy="2585323"/>
          </a:xfrm>
          <a:prstGeom prst="rect">
            <a:avLst/>
          </a:prstGeom>
          <a:noFill/>
        </p:spPr>
        <p:txBody>
          <a:bodyPr wrap="square" rtlCol="0">
            <a:spAutoFit/>
          </a:bodyPr>
          <a:lstStyle/>
          <a:p>
            <a:r>
              <a:rPr lang="en-US" dirty="0"/>
              <a:t>Look at the image above, this is a commit tree:</a:t>
            </a:r>
          </a:p>
          <a:p>
            <a:pPr marL="285750" indent="-285750">
              <a:buFont typeface="Arial" panose="020B0604020202020204" pitchFamily="34" charset="0"/>
              <a:buChar char="•"/>
            </a:pPr>
            <a:r>
              <a:rPr lang="en-US" dirty="0"/>
              <a:t>There are 2 branches, main and dev</a:t>
            </a:r>
          </a:p>
          <a:p>
            <a:pPr marL="285750" indent="-285750">
              <a:buFont typeface="Arial" panose="020B0604020202020204" pitchFamily="34" charset="0"/>
              <a:buChar char="•"/>
            </a:pPr>
            <a:r>
              <a:rPr lang="en-US" dirty="0"/>
              <a:t>Dev is 2 commits ahead of dev</a:t>
            </a:r>
          </a:p>
          <a:p>
            <a:pPr marL="285750" indent="-285750">
              <a:buFont typeface="Arial" panose="020B0604020202020204" pitchFamily="34" charset="0"/>
              <a:buChar char="•"/>
            </a:pPr>
            <a:r>
              <a:rPr lang="en-US" dirty="0"/>
              <a:t>There are also changes waiting to be committed</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668196812"/>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5EF46-FE2C-5AB2-4600-574F36B85D15}"/>
              </a:ext>
            </a:extLst>
          </p:cNvPr>
          <p:cNvSpPr>
            <a:spLocks noGrp="1"/>
          </p:cNvSpPr>
          <p:nvPr>
            <p:ph type="title"/>
          </p:nvPr>
        </p:nvSpPr>
        <p:spPr>
          <a:xfrm>
            <a:off x="1524000" y="130176"/>
            <a:ext cx="9144000" cy="951374"/>
          </a:xfrm>
        </p:spPr>
        <p:txBody>
          <a:bodyPr/>
          <a:lstStyle/>
          <a:p>
            <a:pPr algn="ctr"/>
            <a:r>
              <a:rPr lang="en-US" dirty="0">
                <a:solidFill>
                  <a:srgbClr val="0548A8"/>
                </a:solidFill>
              </a:rPr>
              <a:t>GitHub</a:t>
            </a:r>
            <a:endParaRPr lang="en-GB" dirty="0">
              <a:solidFill>
                <a:srgbClr val="0548A8"/>
              </a:solidFill>
            </a:endParaRPr>
          </a:p>
        </p:txBody>
      </p:sp>
      <p:sp>
        <p:nvSpPr>
          <p:cNvPr id="3" name="Content Placeholder 2">
            <a:extLst>
              <a:ext uri="{FF2B5EF4-FFF2-40B4-BE49-F238E27FC236}">
                <a16:creationId xmlns:a16="http://schemas.microsoft.com/office/drawing/2014/main" id="{0BB9840E-3E99-2AC0-44F8-2CB720C76E81}"/>
              </a:ext>
            </a:extLst>
          </p:cNvPr>
          <p:cNvSpPr>
            <a:spLocks noGrp="1"/>
          </p:cNvSpPr>
          <p:nvPr>
            <p:ph idx="1"/>
          </p:nvPr>
        </p:nvSpPr>
        <p:spPr>
          <a:xfrm>
            <a:off x="157316" y="1081549"/>
            <a:ext cx="11936361" cy="3126657"/>
          </a:xfrm>
        </p:spPr>
        <p:txBody>
          <a:bodyPr>
            <a:normAutofit fontScale="92500"/>
          </a:bodyPr>
          <a:lstStyle/>
          <a:p>
            <a:r>
              <a:rPr lang="en-US" dirty="0"/>
              <a:t>GitHub is effectively cloud storage for repos. </a:t>
            </a:r>
          </a:p>
          <a:p>
            <a:r>
              <a:rPr lang="en-US" dirty="0"/>
              <a:t>This is the key to working in a team. GitHub connects all instances of the repo together.</a:t>
            </a:r>
          </a:p>
          <a:p>
            <a:r>
              <a:rPr lang="en-US" dirty="0"/>
              <a:t>When a user makes a commit to the repo, they push this to the GitHub</a:t>
            </a:r>
          </a:p>
          <a:p>
            <a:r>
              <a:rPr lang="en-US" dirty="0"/>
              <a:t>Other users then pull these changes down into their own local versions of the repo</a:t>
            </a:r>
          </a:p>
          <a:p>
            <a:r>
              <a:rPr lang="en-US" dirty="0"/>
              <a:t>This means that users have detailed records of what changes have been made and who made them and they are always working on the same code. Allowing for seamless collaboration. Below is a screenshot from GitHub desktop.</a:t>
            </a:r>
            <a:endParaRPr lang="en-GB" dirty="0"/>
          </a:p>
        </p:txBody>
      </p:sp>
      <p:pic>
        <p:nvPicPr>
          <p:cNvPr id="5" name="Picture 4">
            <a:extLst>
              <a:ext uri="{FF2B5EF4-FFF2-40B4-BE49-F238E27FC236}">
                <a16:creationId xmlns:a16="http://schemas.microsoft.com/office/drawing/2014/main" id="{25953037-D6E5-8836-5C84-C642DB5EE240}"/>
              </a:ext>
            </a:extLst>
          </p:cNvPr>
          <p:cNvPicPr>
            <a:picLocks noChangeAspect="1"/>
          </p:cNvPicPr>
          <p:nvPr/>
        </p:nvPicPr>
        <p:blipFill rotWithShape="1">
          <a:blip r:embed="rId2"/>
          <a:srcRect r="40726"/>
          <a:stretch/>
        </p:blipFill>
        <p:spPr>
          <a:xfrm>
            <a:off x="2482645" y="4208206"/>
            <a:ext cx="7226710" cy="2611210"/>
          </a:xfrm>
          <a:prstGeom prst="rect">
            <a:avLst/>
          </a:prstGeom>
        </p:spPr>
      </p:pic>
    </p:spTree>
    <p:extLst>
      <p:ext uri="{BB962C8B-B14F-4D97-AF65-F5344CB8AC3E}">
        <p14:creationId xmlns:p14="http://schemas.microsoft.com/office/powerpoint/2010/main" val="505282870"/>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855FD-5D0C-A399-662F-71A6CB271EB0}"/>
              </a:ext>
            </a:extLst>
          </p:cNvPr>
          <p:cNvSpPr>
            <a:spLocks noGrp="1"/>
          </p:cNvSpPr>
          <p:nvPr>
            <p:ph type="title"/>
          </p:nvPr>
        </p:nvSpPr>
        <p:spPr>
          <a:xfrm>
            <a:off x="1524000" y="1425677"/>
            <a:ext cx="9144000" cy="3810000"/>
          </a:xfrm>
        </p:spPr>
        <p:txBody>
          <a:bodyPr/>
          <a:lstStyle/>
          <a:p>
            <a:pPr algn="ctr"/>
            <a:r>
              <a:rPr lang="en-US" dirty="0">
                <a:solidFill>
                  <a:srgbClr val="0548A8"/>
                </a:solidFill>
              </a:rPr>
              <a:t>QUICK DEMO</a:t>
            </a:r>
            <a:br>
              <a:rPr lang="en-US" dirty="0"/>
            </a:br>
            <a:r>
              <a:rPr lang="en-US" dirty="0"/>
              <a:t>From:</a:t>
            </a:r>
            <a:br>
              <a:rPr lang="en-US" dirty="0"/>
            </a:br>
            <a:r>
              <a:rPr lang="en-US" dirty="0">
                <a:solidFill>
                  <a:schemeClr val="accent2"/>
                </a:solidFill>
                <a:hlinkClick r:id="rId2">
                  <a:extLst>
                    <a:ext uri="{A12FA001-AC4F-418D-AE19-62706E023703}">
                      <ahyp:hlinkClr xmlns:ahyp="http://schemas.microsoft.com/office/drawing/2018/hyperlinkcolor" val="tx"/>
                    </a:ext>
                  </a:extLst>
                </a:hlinkClick>
              </a:rPr>
              <a:t>https://github.com/NathanRobinson3012/codeSchoolDemo</a:t>
            </a:r>
            <a:endParaRPr lang="en-GB" dirty="0">
              <a:solidFill>
                <a:schemeClr val="accent2"/>
              </a:solidFill>
            </a:endParaRPr>
          </a:p>
        </p:txBody>
      </p:sp>
    </p:spTree>
    <p:extLst>
      <p:ext uri="{BB962C8B-B14F-4D97-AF65-F5344CB8AC3E}">
        <p14:creationId xmlns:p14="http://schemas.microsoft.com/office/powerpoint/2010/main" val="1107261955"/>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74320-7678-2D9A-DD88-1FAA729CDC1F}"/>
              </a:ext>
            </a:extLst>
          </p:cNvPr>
          <p:cNvSpPr>
            <a:spLocks noGrp="1"/>
          </p:cNvSpPr>
          <p:nvPr>
            <p:ph type="title"/>
          </p:nvPr>
        </p:nvSpPr>
        <p:spPr>
          <a:xfrm>
            <a:off x="762000" y="599768"/>
            <a:ext cx="9144000" cy="747251"/>
          </a:xfrm>
        </p:spPr>
        <p:txBody>
          <a:bodyPr/>
          <a:lstStyle/>
          <a:p>
            <a:r>
              <a:rPr lang="en-GB" dirty="0">
                <a:solidFill>
                  <a:srgbClr val="0548A8"/>
                </a:solidFill>
              </a:rPr>
              <a:t>WHO AM I?</a:t>
            </a:r>
          </a:p>
        </p:txBody>
      </p:sp>
      <p:sp>
        <p:nvSpPr>
          <p:cNvPr id="3" name="Content Placeholder 2">
            <a:extLst>
              <a:ext uri="{FF2B5EF4-FFF2-40B4-BE49-F238E27FC236}">
                <a16:creationId xmlns:a16="http://schemas.microsoft.com/office/drawing/2014/main" id="{12B4A783-31FE-6FA1-EC03-A39FB8C41131}"/>
              </a:ext>
            </a:extLst>
          </p:cNvPr>
          <p:cNvSpPr>
            <a:spLocks noGrp="1"/>
          </p:cNvSpPr>
          <p:nvPr>
            <p:ph idx="1"/>
          </p:nvPr>
        </p:nvSpPr>
        <p:spPr>
          <a:xfrm>
            <a:off x="762000" y="1347019"/>
            <a:ext cx="10668000" cy="4748981"/>
          </a:xfrm>
        </p:spPr>
        <p:txBody>
          <a:bodyPr/>
          <a:lstStyle/>
          <a:p>
            <a:r>
              <a:rPr lang="en-GB" dirty="0"/>
              <a:t>Hi, I’m Nathan</a:t>
            </a:r>
          </a:p>
          <a:p>
            <a:r>
              <a:rPr lang="en-GB" dirty="0"/>
              <a:t>Software Developer Apprentice at RCS (Retail Computer Solutions)</a:t>
            </a:r>
          </a:p>
          <a:p>
            <a:r>
              <a:rPr lang="en-GB" dirty="0"/>
              <a:t>RCS makes EPOS software for all kinds of businesses, currently building a web version of our product set for release next year.</a:t>
            </a:r>
          </a:p>
          <a:p>
            <a:r>
              <a:rPr lang="en-GB" dirty="0"/>
              <a:t>A-level further maths, Computer science and physics</a:t>
            </a:r>
          </a:p>
          <a:p>
            <a:r>
              <a:rPr lang="en-GB" dirty="0"/>
              <a:t>6</a:t>
            </a:r>
            <a:r>
              <a:rPr lang="en-GB" baseline="30000" dirty="0"/>
              <a:t>th</a:t>
            </a:r>
            <a:r>
              <a:rPr lang="en-GB" dirty="0"/>
              <a:t> form at Garforth Academy, finished school in 2023</a:t>
            </a:r>
          </a:p>
          <a:p>
            <a:r>
              <a:rPr lang="en-GB" dirty="0"/>
              <a:t>Straight to RCS on a level 4 apprenticeship</a:t>
            </a:r>
          </a:p>
        </p:txBody>
      </p:sp>
    </p:spTree>
    <p:extLst>
      <p:ext uri="{BB962C8B-B14F-4D97-AF65-F5344CB8AC3E}">
        <p14:creationId xmlns:p14="http://schemas.microsoft.com/office/powerpoint/2010/main" val="2850927833"/>
      </p:ext>
    </p:extLst>
  </p:cSld>
  <p:clrMapOvr>
    <a:masterClrMapping/>
  </p:clrMapOvr>
  <p:transition spd="slow">
    <p:pull/>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61ECE6-FE44-F8CC-94F0-B1918F266614}"/>
              </a:ext>
            </a:extLst>
          </p:cNvPr>
          <p:cNvSpPr>
            <a:spLocks noGrp="1"/>
          </p:cNvSpPr>
          <p:nvPr>
            <p:ph type="title"/>
          </p:nvPr>
        </p:nvSpPr>
        <p:spPr>
          <a:xfrm>
            <a:off x="762000" y="1062039"/>
            <a:ext cx="2952750" cy="2817438"/>
          </a:xfrm>
        </p:spPr>
        <p:txBody>
          <a:bodyPr vert="horz" lIns="91440" tIns="45720" rIns="91440" bIns="45720" rtlCol="0" anchor="b" anchorCtr="0">
            <a:normAutofit/>
          </a:bodyPr>
          <a:lstStyle/>
          <a:p>
            <a:r>
              <a:rPr lang="en-US" sz="5400" dirty="0">
                <a:solidFill>
                  <a:srgbClr val="0548A8"/>
                </a:solidFill>
              </a:rPr>
              <a:t>SQL</a:t>
            </a:r>
          </a:p>
        </p:txBody>
      </p:sp>
      <p:pic>
        <p:nvPicPr>
          <p:cNvPr id="5" name="Content Placeholder 4" descr="A group of logos on a black background&#10;&#10;Description automatically generated">
            <a:extLst>
              <a:ext uri="{FF2B5EF4-FFF2-40B4-BE49-F238E27FC236}">
                <a16:creationId xmlns:a16="http://schemas.microsoft.com/office/drawing/2014/main" id="{11FBAB42-3893-CDCB-45C5-B9DA7B91033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6347" r="1" b="1"/>
          <a:stretch/>
        </p:blipFill>
        <p:spPr>
          <a:xfrm>
            <a:off x="4232496" y="10"/>
            <a:ext cx="7959505" cy="6857992"/>
          </a:xfrm>
          <a:custGeom>
            <a:avLst/>
            <a:gdLst/>
            <a:ahLst/>
            <a:cxnLst/>
            <a:rect l="l" t="t" r="r" b="b"/>
            <a:pathLst>
              <a:path w="7959505" h="6858002">
                <a:moveTo>
                  <a:pt x="311551" y="6702976"/>
                </a:moveTo>
                <a:lnTo>
                  <a:pt x="297715" y="6742552"/>
                </a:lnTo>
                <a:cubicBezTo>
                  <a:pt x="283999" y="6764841"/>
                  <a:pt x="278713" y="6788417"/>
                  <a:pt x="278237" y="6812063"/>
                </a:cubicBezTo>
                <a:lnTo>
                  <a:pt x="278237" y="6812064"/>
                </a:lnTo>
                <a:lnTo>
                  <a:pt x="283011" y="6776800"/>
                </a:lnTo>
                <a:cubicBezTo>
                  <a:pt x="286107" y="6765164"/>
                  <a:pt x="290857" y="6753698"/>
                  <a:pt x="297715" y="6742553"/>
                </a:cubicBezTo>
                <a:cubicBezTo>
                  <a:pt x="306003" y="6729219"/>
                  <a:pt x="311147" y="6716169"/>
                  <a:pt x="311551" y="6702977"/>
                </a:cubicBezTo>
                <a:close/>
                <a:moveTo>
                  <a:pt x="328959" y="6564620"/>
                </a:moveTo>
                <a:lnTo>
                  <a:pt x="306480" y="6588625"/>
                </a:lnTo>
                <a:cubicBezTo>
                  <a:pt x="298003" y="6597578"/>
                  <a:pt x="291954" y="6611342"/>
                  <a:pt x="289858" y="6625224"/>
                </a:cubicBezTo>
                <a:lnTo>
                  <a:pt x="289858" y="6625225"/>
                </a:lnTo>
                <a:lnTo>
                  <a:pt x="289870" y="6645552"/>
                </a:lnTo>
                <a:lnTo>
                  <a:pt x="296953" y="6662541"/>
                </a:lnTo>
                <a:lnTo>
                  <a:pt x="296953" y="6662542"/>
                </a:lnTo>
                <a:lnTo>
                  <a:pt x="308405" y="6683027"/>
                </a:lnTo>
                <a:cubicBezTo>
                  <a:pt x="306038" y="6676305"/>
                  <a:pt x="302287" y="6669495"/>
                  <a:pt x="296953" y="6662541"/>
                </a:cubicBezTo>
                <a:lnTo>
                  <a:pt x="289858" y="6625225"/>
                </a:lnTo>
                <a:lnTo>
                  <a:pt x="306480" y="6588626"/>
                </a:lnTo>
                <a:cubicBezTo>
                  <a:pt x="312576" y="6582147"/>
                  <a:pt x="318672" y="6575479"/>
                  <a:pt x="328959" y="6564621"/>
                </a:cubicBezTo>
                <a:close/>
                <a:moveTo>
                  <a:pt x="248638" y="6438981"/>
                </a:moveTo>
                <a:cubicBezTo>
                  <a:pt x="258140" y="6444077"/>
                  <a:pt x="265617" y="6451650"/>
                  <a:pt x="268569" y="6463841"/>
                </a:cubicBezTo>
                <a:lnTo>
                  <a:pt x="268572" y="6463849"/>
                </a:lnTo>
                <a:lnTo>
                  <a:pt x="279556" y="6508052"/>
                </a:lnTo>
                <a:lnTo>
                  <a:pt x="282367" y="6513012"/>
                </a:lnTo>
                <a:lnTo>
                  <a:pt x="284834" y="6521804"/>
                </a:lnTo>
                <a:lnTo>
                  <a:pt x="301172" y="6546195"/>
                </a:lnTo>
                <a:lnTo>
                  <a:pt x="301172" y="6546194"/>
                </a:lnTo>
                <a:lnTo>
                  <a:pt x="282367" y="6513012"/>
                </a:lnTo>
                <a:lnTo>
                  <a:pt x="268572" y="6463849"/>
                </a:lnTo>
                <a:lnTo>
                  <a:pt x="268569" y="6463840"/>
                </a:lnTo>
                <a:close/>
                <a:moveTo>
                  <a:pt x="166047" y="6392243"/>
                </a:moveTo>
                <a:lnTo>
                  <a:pt x="173364" y="6407333"/>
                </a:lnTo>
                <a:lnTo>
                  <a:pt x="173364" y="6407332"/>
                </a:lnTo>
                <a:close/>
                <a:moveTo>
                  <a:pt x="401733" y="4221391"/>
                </a:moveTo>
                <a:lnTo>
                  <a:pt x="396017" y="4253014"/>
                </a:lnTo>
                <a:cubicBezTo>
                  <a:pt x="383824" y="4277401"/>
                  <a:pt x="368204" y="4300070"/>
                  <a:pt x="356201" y="4324645"/>
                </a:cubicBezTo>
                <a:cubicBezTo>
                  <a:pt x="350487" y="4336457"/>
                  <a:pt x="347439" y="4350554"/>
                  <a:pt x="347247" y="4363890"/>
                </a:cubicBezTo>
                <a:lnTo>
                  <a:pt x="347247" y="4363891"/>
                </a:lnTo>
                <a:cubicBezTo>
                  <a:pt x="346295" y="4403326"/>
                  <a:pt x="346295" y="4442762"/>
                  <a:pt x="348009" y="4482005"/>
                </a:cubicBezTo>
                <a:cubicBezTo>
                  <a:pt x="350677" y="4546777"/>
                  <a:pt x="351249" y="4612501"/>
                  <a:pt x="408019" y="4659175"/>
                </a:cubicBezTo>
                <a:cubicBezTo>
                  <a:pt x="412591" y="4662987"/>
                  <a:pt x="415259" y="4671177"/>
                  <a:pt x="416021" y="4677656"/>
                </a:cubicBezTo>
                <a:cubicBezTo>
                  <a:pt x="419640" y="4707565"/>
                  <a:pt x="420022" y="4738236"/>
                  <a:pt x="425928" y="4767765"/>
                </a:cubicBezTo>
                <a:lnTo>
                  <a:pt x="427237" y="4800483"/>
                </a:lnTo>
                <a:lnTo>
                  <a:pt x="412401" y="4828916"/>
                </a:lnTo>
                <a:cubicBezTo>
                  <a:pt x="404114" y="4837703"/>
                  <a:pt x="397113" y="4847214"/>
                  <a:pt x="391971" y="4857317"/>
                </a:cubicBezTo>
                <a:lnTo>
                  <a:pt x="390221" y="4863342"/>
                </a:lnTo>
                <a:lnTo>
                  <a:pt x="387469" y="4867614"/>
                </a:lnTo>
                <a:lnTo>
                  <a:pt x="382691" y="4889275"/>
                </a:lnTo>
                <a:lnTo>
                  <a:pt x="382691" y="4889276"/>
                </a:lnTo>
                <a:cubicBezTo>
                  <a:pt x="382122" y="4896714"/>
                  <a:pt x="382634" y="4904358"/>
                  <a:pt x="384396" y="4912169"/>
                </a:cubicBezTo>
                <a:lnTo>
                  <a:pt x="385799" y="4933805"/>
                </a:lnTo>
                <a:lnTo>
                  <a:pt x="378247" y="4957453"/>
                </a:lnTo>
                <a:lnTo>
                  <a:pt x="360964" y="4987037"/>
                </a:lnTo>
                <a:cubicBezTo>
                  <a:pt x="349725" y="5003801"/>
                  <a:pt x="335627" y="5022852"/>
                  <a:pt x="334485" y="5041521"/>
                </a:cubicBezTo>
                <a:cubicBezTo>
                  <a:pt x="333556" y="5057381"/>
                  <a:pt x="327457" y="5072411"/>
                  <a:pt x="321371" y="5087423"/>
                </a:cubicBezTo>
                <a:lnTo>
                  <a:pt x="321364" y="5087450"/>
                </a:lnTo>
                <a:lnTo>
                  <a:pt x="315482" y="5102461"/>
                </a:lnTo>
                <a:lnTo>
                  <a:pt x="308338" y="5133220"/>
                </a:lnTo>
                <a:lnTo>
                  <a:pt x="308337" y="5133224"/>
                </a:lnTo>
                <a:lnTo>
                  <a:pt x="308337" y="5133225"/>
                </a:lnTo>
                <a:lnTo>
                  <a:pt x="315052" y="5166114"/>
                </a:lnTo>
                <a:lnTo>
                  <a:pt x="314362" y="5172090"/>
                </a:lnTo>
                <a:cubicBezTo>
                  <a:pt x="313481" y="5174400"/>
                  <a:pt x="312290" y="5176876"/>
                  <a:pt x="311814" y="5179067"/>
                </a:cubicBezTo>
                <a:lnTo>
                  <a:pt x="311814" y="5179068"/>
                </a:lnTo>
                <a:cubicBezTo>
                  <a:pt x="304574" y="5214122"/>
                  <a:pt x="311624" y="5247079"/>
                  <a:pt x="335437" y="5272797"/>
                </a:cubicBezTo>
                <a:lnTo>
                  <a:pt x="335441" y="5272804"/>
                </a:lnTo>
                <a:lnTo>
                  <a:pt x="356854" y="5308181"/>
                </a:lnTo>
                <a:lnTo>
                  <a:pt x="359935" y="5317389"/>
                </a:lnTo>
                <a:lnTo>
                  <a:pt x="364317" y="5355014"/>
                </a:lnTo>
                <a:lnTo>
                  <a:pt x="359440" y="5385384"/>
                </a:lnTo>
                <a:cubicBezTo>
                  <a:pt x="356201" y="5398721"/>
                  <a:pt x="353915" y="5412057"/>
                  <a:pt x="351249" y="5425582"/>
                </a:cubicBezTo>
                <a:cubicBezTo>
                  <a:pt x="347439" y="5443870"/>
                  <a:pt x="343437" y="5462351"/>
                  <a:pt x="339627" y="5480637"/>
                </a:cubicBezTo>
                <a:cubicBezTo>
                  <a:pt x="337722" y="5489497"/>
                  <a:pt x="335151" y="5498832"/>
                  <a:pt x="335103" y="5507667"/>
                </a:cubicBezTo>
                <a:lnTo>
                  <a:pt x="335103" y="5507668"/>
                </a:lnTo>
                <a:lnTo>
                  <a:pt x="337324" y="5520422"/>
                </a:lnTo>
                <a:lnTo>
                  <a:pt x="345722" y="5531692"/>
                </a:lnTo>
                <a:lnTo>
                  <a:pt x="345723" y="5531694"/>
                </a:lnTo>
                <a:lnTo>
                  <a:pt x="355869" y="5547578"/>
                </a:lnTo>
                <a:lnTo>
                  <a:pt x="346295" y="5562746"/>
                </a:lnTo>
                <a:cubicBezTo>
                  <a:pt x="303622" y="5600467"/>
                  <a:pt x="276951" y="5646189"/>
                  <a:pt x="275047" y="5704483"/>
                </a:cubicBezTo>
                <a:cubicBezTo>
                  <a:pt x="274665" y="5716485"/>
                  <a:pt x="271999" y="5728678"/>
                  <a:pt x="269141" y="5740488"/>
                </a:cubicBezTo>
                <a:cubicBezTo>
                  <a:pt x="267426" y="5747728"/>
                  <a:pt x="265520" y="5756493"/>
                  <a:pt x="260376" y="5760873"/>
                </a:cubicBezTo>
                <a:cubicBezTo>
                  <a:pt x="221133" y="5794974"/>
                  <a:pt x="193890" y="5837457"/>
                  <a:pt x="171981" y="5883751"/>
                </a:cubicBezTo>
                <a:lnTo>
                  <a:pt x="171979" y="5883756"/>
                </a:lnTo>
                <a:lnTo>
                  <a:pt x="160957" y="5909351"/>
                </a:lnTo>
                <a:lnTo>
                  <a:pt x="154076" y="5935946"/>
                </a:lnTo>
                <a:lnTo>
                  <a:pt x="154075" y="5935949"/>
                </a:lnTo>
                <a:lnTo>
                  <a:pt x="154075" y="5935950"/>
                </a:lnTo>
                <a:cubicBezTo>
                  <a:pt x="151789" y="5954618"/>
                  <a:pt x="155599" y="5974241"/>
                  <a:pt x="157695" y="5993292"/>
                </a:cubicBezTo>
                <a:cubicBezTo>
                  <a:pt x="158837" y="6004532"/>
                  <a:pt x="158647" y="6017486"/>
                  <a:pt x="164171" y="6026441"/>
                </a:cubicBezTo>
                <a:cubicBezTo>
                  <a:pt x="181508" y="6054826"/>
                  <a:pt x="200176" y="6082259"/>
                  <a:pt x="220371" y="6108739"/>
                </a:cubicBezTo>
                <a:lnTo>
                  <a:pt x="234064" y="6133315"/>
                </a:lnTo>
                <a:lnTo>
                  <a:pt x="230364" y="6143190"/>
                </a:lnTo>
                <a:cubicBezTo>
                  <a:pt x="227813" y="6146732"/>
                  <a:pt x="223895" y="6150697"/>
                  <a:pt x="218465" y="6155602"/>
                </a:cubicBezTo>
                <a:cubicBezTo>
                  <a:pt x="196176" y="6175797"/>
                  <a:pt x="184556" y="6200944"/>
                  <a:pt x="179794" y="6228756"/>
                </a:cubicBezTo>
                <a:cubicBezTo>
                  <a:pt x="172363" y="6272764"/>
                  <a:pt x="166077" y="6317151"/>
                  <a:pt x="162457" y="6361539"/>
                </a:cubicBezTo>
                <a:lnTo>
                  <a:pt x="162457" y="6361540"/>
                </a:lnTo>
                <a:lnTo>
                  <a:pt x="179794" y="6228757"/>
                </a:lnTo>
                <a:cubicBezTo>
                  <a:pt x="184556" y="6200945"/>
                  <a:pt x="196176" y="6175798"/>
                  <a:pt x="218465" y="6155603"/>
                </a:cubicBezTo>
                <a:cubicBezTo>
                  <a:pt x="229325" y="6145793"/>
                  <a:pt x="234135" y="6139745"/>
                  <a:pt x="234064" y="6133315"/>
                </a:cubicBezTo>
                <a:lnTo>
                  <a:pt x="234064" y="6133314"/>
                </a:lnTo>
                <a:cubicBezTo>
                  <a:pt x="233993" y="6126884"/>
                  <a:pt x="229039" y="6120074"/>
                  <a:pt x="220371" y="6108738"/>
                </a:cubicBezTo>
                <a:cubicBezTo>
                  <a:pt x="200176" y="6082258"/>
                  <a:pt x="181508" y="6054825"/>
                  <a:pt x="164171" y="6026440"/>
                </a:cubicBezTo>
                <a:cubicBezTo>
                  <a:pt x="158647" y="6017485"/>
                  <a:pt x="158837" y="6004531"/>
                  <a:pt x="157695" y="5993291"/>
                </a:cubicBezTo>
                <a:cubicBezTo>
                  <a:pt x="156647" y="5983766"/>
                  <a:pt x="155171" y="5974097"/>
                  <a:pt x="154242" y="5964477"/>
                </a:cubicBezTo>
                <a:lnTo>
                  <a:pt x="154075" y="5935950"/>
                </a:lnTo>
                <a:lnTo>
                  <a:pt x="154076" y="5935946"/>
                </a:lnTo>
                <a:lnTo>
                  <a:pt x="171979" y="5883756"/>
                </a:lnTo>
                <a:lnTo>
                  <a:pt x="171981" y="5883752"/>
                </a:lnTo>
                <a:cubicBezTo>
                  <a:pt x="193890" y="5837458"/>
                  <a:pt x="221133" y="5794975"/>
                  <a:pt x="260376" y="5760874"/>
                </a:cubicBezTo>
                <a:cubicBezTo>
                  <a:pt x="265520" y="5756494"/>
                  <a:pt x="267426" y="5747729"/>
                  <a:pt x="269141" y="5740489"/>
                </a:cubicBezTo>
                <a:cubicBezTo>
                  <a:pt x="271999" y="5728679"/>
                  <a:pt x="274665" y="5716486"/>
                  <a:pt x="275047" y="5704484"/>
                </a:cubicBezTo>
                <a:cubicBezTo>
                  <a:pt x="276951" y="5646190"/>
                  <a:pt x="303622" y="5600468"/>
                  <a:pt x="346295" y="5562747"/>
                </a:cubicBezTo>
                <a:cubicBezTo>
                  <a:pt x="352392" y="5557318"/>
                  <a:pt x="355774" y="5552508"/>
                  <a:pt x="355869" y="5547579"/>
                </a:cubicBezTo>
                <a:lnTo>
                  <a:pt x="355869" y="5547578"/>
                </a:lnTo>
                <a:cubicBezTo>
                  <a:pt x="355964" y="5542649"/>
                  <a:pt x="352773" y="5537600"/>
                  <a:pt x="345723" y="5531693"/>
                </a:cubicBezTo>
                <a:lnTo>
                  <a:pt x="345722" y="5531692"/>
                </a:lnTo>
                <a:lnTo>
                  <a:pt x="335103" y="5507668"/>
                </a:lnTo>
                <a:lnTo>
                  <a:pt x="339627" y="5480638"/>
                </a:lnTo>
                <a:cubicBezTo>
                  <a:pt x="343437" y="5462352"/>
                  <a:pt x="347439" y="5443871"/>
                  <a:pt x="351249" y="5425583"/>
                </a:cubicBezTo>
                <a:cubicBezTo>
                  <a:pt x="353915" y="5412058"/>
                  <a:pt x="356201" y="5398722"/>
                  <a:pt x="359440" y="5385385"/>
                </a:cubicBezTo>
                <a:cubicBezTo>
                  <a:pt x="361965" y="5375003"/>
                  <a:pt x="363668" y="5364883"/>
                  <a:pt x="364317" y="5355015"/>
                </a:cubicBezTo>
                <a:lnTo>
                  <a:pt x="364317" y="5355014"/>
                </a:lnTo>
                <a:lnTo>
                  <a:pt x="362870" y="5326163"/>
                </a:lnTo>
                <a:lnTo>
                  <a:pt x="359935" y="5317389"/>
                </a:lnTo>
                <a:lnTo>
                  <a:pt x="359341" y="5312288"/>
                </a:lnTo>
                <a:lnTo>
                  <a:pt x="356854" y="5308181"/>
                </a:lnTo>
                <a:lnTo>
                  <a:pt x="353708" y="5298775"/>
                </a:lnTo>
                <a:lnTo>
                  <a:pt x="335441" y="5272804"/>
                </a:lnTo>
                <a:lnTo>
                  <a:pt x="335437" y="5272796"/>
                </a:lnTo>
                <a:cubicBezTo>
                  <a:pt x="323531" y="5259937"/>
                  <a:pt x="315815" y="5245269"/>
                  <a:pt x="311981" y="5229433"/>
                </a:cubicBezTo>
                <a:lnTo>
                  <a:pt x="311814" y="5179068"/>
                </a:lnTo>
                <a:lnTo>
                  <a:pt x="314362" y="5172091"/>
                </a:lnTo>
                <a:cubicBezTo>
                  <a:pt x="315243" y="5169781"/>
                  <a:pt x="315814" y="5167638"/>
                  <a:pt x="315052" y="5166114"/>
                </a:cubicBezTo>
                <a:lnTo>
                  <a:pt x="315052" y="5166113"/>
                </a:lnTo>
                <a:lnTo>
                  <a:pt x="308337" y="5133225"/>
                </a:lnTo>
                <a:lnTo>
                  <a:pt x="308338" y="5133220"/>
                </a:lnTo>
                <a:lnTo>
                  <a:pt x="321364" y="5087450"/>
                </a:lnTo>
                <a:lnTo>
                  <a:pt x="327270" y="5072376"/>
                </a:lnTo>
                <a:cubicBezTo>
                  <a:pt x="330949" y="5062300"/>
                  <a:pt x="333866" y="5052096"/>
                  <a:pt x="334485" y="5041522"/>
                </a:cubicBezTo>
                <a:cubicBezTo>
                  <a:pt x="335627" y="5022853"/>
                  <a:pt x="349725" y="5003802"/>
                  <a:pt x="360964" y="4987038"/>
                </a:cubicBezTo>
                <a:cubicBezTo>
                  <a:pt x="366751" y="4978393"/>
                  <a:pt x="372457" y="4970097"/>
                  <a:pt x="376968" y="4961456"/>
                </a:cubicBezTo>
                <a:lnTo>
                  <a:pt x="378247" y="4957453"/>
                </a:lnTo>
                <a:lnTo>
                  <a:pt x="381039" y="4952673"/>
                </a:lnTo>
                <a:lnTo>
                  <a:pt x="385799" y="4933805"/>
                </a:lnTo>
                <a:cubicBezTo>
                  <a:pt x="386468" y="4927122"/>
                  <a:pt x="386111" y="4919979"/>
                  <a:pt x="384396" y="4912168"/>
                </a:cubicBezTo>
                <a:lnTo>
                  <a:pt x="382691" y="4889275"/>
                </a:lnTo>
                <a:lnTo>
                  <a:pt x="390221" y="4863342"/>
                </a:lnTo>
                <a:lnTo>
                  <a:pt x="412401" y="4828917"/>
                </a:lnTo>
                <a:cubicBezTo>
                  <a:pt x="420784" y="4819964"/>
                  <a:pt x="425356" y="4810581"/>
                  <a:pt x="427237" y="4800484"/>
                </a:cubicBezTo>
                <a:lnTo>
                  <a:pt x="427237" y="4800483"/>
                </a:lnTo>
                <a:cubicBezTo>
                  <a:pt x="429119" y="4790386"/>
                  <a:pt x="428309" y="4779575"/>
                  <a:pt x="425928" y="4767764"/>
                </a:cubicBezTo>
                <a:cubicBezTo>
                  <a:pt x="420022" y="4738235"/>
                  <a:pt x="419640" y="4707564"/>
                  <a:pt x="416021" y="4677655"/>
                </a:cubicBezTo>
                <a:cubicBezTo>
                  <a:pt x="415259" y="4671176"/>
                  <a:pt x="412591" y="4662986"/>
                  <a:pt x="408019" y="4659174"/>
                </a:cubicBezTo>
                <a:cubicBezTo>
                  <a:pt x="351249" y="4612500"/>
                  <a:pt x="350677" y="4546776"/>
                  <a:pt x="348009" y="4482004"/>
                </a:cubicBezTo>
                <a:lnTo>
                  <a:pt x="347247" y="4363891"/>
                </a:lnTo>
                <a:lnTo>
                  <a:pt x="356201" y="4324646"/>
                </a:lnTo>
                <a:cubicBezTo>
                  <a:pt x="368204" y="4300071"/>
                  <a:pt x="383824" y="4277402"/>
                  <a:pt x="396017" y="4253015"/>
                </a:cubicBezTo>
                <a:cubicBezTo>
                  <a:pt x="400781" y="4243873"/>
                  <a:pt x="400971" y="4232061"/>
                  <a:pt x="401733" y="4221392"/>
                </a:cubicBezTo>
                <a:close/>
                <a:moveTo>
                  <a:pt x="405543" y="4165383"/>
                </a:moveTo>
                <a:cubicBezTo>
                  <a:pt x="402114" y="4173480"/>
                  <a:pt x="401543" y="4182767"/>
                  <a:pt x="401638" y="4192387"/>
                </a:cubicBezTo>
                <a:lnTo>
                  <a:pt x="401638" y="4192388"/>
                </a:lnTo>
                <a:lnTo>
                  <a:pt x="405543" y="4165384"/>
                </a:lnTo>
                <a:close/>
                <a:moveTo>
                  <a:pt x="332842" y="2836172"/>
                </a:moveTo>
                <a:lnTo>
                  <a:pt x="332842" y="2836173"/>
                </a:lnTo>
                <a:cubicBezTo>
                  <a:pt x="336914" y="2839983"/>
                  <a:pt x="340200" y="2844317"/>
                  <a:pt x="341533" y="2848794"/>
                </a:cubicBezTo>
                <a:lnTo>
                  <a:pt x="358165" y="2903546"/>
                </a:lnTo>
                <a:lnTo>
                  <a:pt x="366071" y="2947859"/>
                </a:lnTo>
                <a:lnTo>
                  <a:pt x="366072" y="2947863"/>
                </a:lnTo>
                <a:lnTo>
                  <a:pt x="362488" y="2982148"/>
                </a:lnTo>
                <a:cubicBezTo>
                  <a:pt x="354392" y="3014153"/>
                  <a:pt x="350582" y="3045777"/>
                  <a:pt x="350796" y="3077401"/>
                </a:cubicBezTo>
                <a:lnTo>
                  <a:pt x="350796" y="3077402"/>
                </a:lnTo>
                <a:cubicBezTo>
                  <a:pt x="351010" y="3109026"/>
                  <a:pt x="355249" y="3140650"/>
                  <a:pt x="363250" y="3172655"/>
                </a:cubicBezTo>
                <a:cubicBezTo>
                  <a:pt x="389159" y="3276481"/>
                  <a:pt x="416591" y="3380306"/>
                  <a:pt x="410877" y="3489468"/>
                </a:cubicBezTo>
                <a:cubicBezTo>
                  <a:pt x="409925" y="3507564"/>
                  <a:pt x="421546" y="3529091"/>
                  <a:pt x="432976" y="3544714"/>
                </a:cubicBezTo>
                <a:cubicBezTo>
                  <a:pt x="438406" y="3552191"/>
                  <a:pt x="442585" y="3557716"/>
                  <a:pt x="445520" y="3562321"/>
                </a:cubicBezTo>
                <a:lnTo>
                  <a:pt x="450598" y="3574408"/>
                </a:lnTo>
                <a:lnTo>
                  <a:pt x="448246" y="3587174"/>
                </a:lnTo>
                <a:cubicBezTo>
                  <a:pt x="446228" y="3592232"/>
                  <a:pt x="442978" y="3598435"/>
                  <a:pt x="438500" y="3606817"/>
                </a:cubicBezTo>
                <a:cubicBezTo>
                  <a:pt x="434118" y="3614819"/>
                  <a:pt x="431452" y="3624725"/>
                  <a:pt x="424974" y="3630632"/>
                </a:cubicBezTo>
                <a:cubicBezTo>
                  <a:pt x="408496" y="3645682"/>
                  <a:pt x="402257" y="3662494"/>
                  <a:pt x="400733" y="3680163"/>
                </a:cubicBezTo>
                <a:lnTo>
                  <a:pt x="400733" y="3680164"/>
                </a:lnTo>
                <a:lnTo>
                  <a:pt x="404781" y="3734838"/>
                </a:lnTo>
                <a:lnTo>
                  <a:pt x="404399" y="3754652"/>
                </a:lnTo>
                <a:cubicBezTo>
                  <a:pt x="398399" y="3767130"/>
                  <a:pt x="396447" y="3778655"/>
                  <a:pt x="398042" y="3789776"/>
                </a:cubicBezTo>
                <a:lnTo>
                  <a:pt x="398042" y="3789777"/>
                </a:lnTo>
                <a:cubicBezTo>
                  <a:pt x="399638" y="3800897"/>
                  <a:pt x="404781" y="3811614"/>
                  <a:pt x="412973" y="3822473"/>
                </a:cubicBezTo>
                <a:lnTo>
                  <a:pt x="427308" y="3852620"/>
                </a:lnTo>
                <a:lnTo>
                  <a:pt x="426528" y="3868764"/>
                </a:lnTo>
                <a:cubicBezTo>
                  <a:pt x="425070" y="3874229"/>
                  <a:pt x="422307" y="3879766"/>
                  <a:pt x="417925" y="3885338"/>
                </a:cubicBezTo>
                <a:cubicBezTo>
                  <a:pt x="398494" y="3910104"/>
                  <a:pt x="388302" y="3935727"/>
                  <a:pt x="386040" y="3962159"/>
                </a:cubicBezTo>
                <a:lnTo>
                  <a:pt x="386040" y="3962160"/>
                </a:lnTo>
                <a:cubicBezTo>
                  <a:pt x="383778" y="3988593"/>
                  <a:pt x="389446" y="4015835"/>
                  <a:pt x="401733" y="4043840"/>
                </a:cubicBezTo>
                <a:lnTo>
                  <a:pt x="416855" y="4103826"/>
                </a:lnTo>
                <a:lnTo>
                  <a:pt x="405543" y="4165382"/>
                </a:lnTo>
                <a:lnTo>
                  <a:pt x="414887" y="4134256"/>
                </a:lnTo>
                <a:lnTo>
                  <a:pt x="416855" y="4103826"/>
                </a:lnTo>
                <a:lnTo>
                  <a:pt x="416855" y="4103825"/>
                </a:lnTo>
                <a:cubicBezTo>
                  <a:pt x="415879" y="4083702"/>
                  <a:pt x="410497" y="4063842"/>
                  <a:pt x="401733" y="4043839"/>
                </a:cubicBezTo>
                <a:cubicBezTo>
                  <a:pt x="395590" y="4029837"/>
                  <a:pt x="391101" y="4016025"/>
                  <a:pt x="388431" y="4002410"/>
                </a:cubicBezTo>
                <a:lnTo>
                  <a:pt x="386040" y="3962160"/>
                </a:lnTo>
                <a:lnTo>
                  <a:pt x="395544" y="3923125"/>
                </a:lnTo>
                <a:cubicBezTo>
                  <a:pt x="400804" y="3910319"/>
                  <a:pt x="408210" y="3897722"/>
                  <a:pt x="417925" y="3885339"/>
                </a:cubicBezTo>
                <a:cubicBezTo>
                  <a:pt x="426689" y="3874195"/>
                  <a:pt x="428975" y="3863193"/>
                  <a:pt x="427308" y="3852620"/>
                </a:cubicBezTo>
                <a:lnTo>
                  <a:pt x="427308" y="3852619"/>
                </a:lnTo>
                <a:cubicBezTo>
                  <a:pt x="425642" y="3842046"/>
                  <a:pt x="420022" y="3831902"/>
                  <a:pt x="412973" y="3822472"/>
                </a:cubicBezTo>
                <a:lnTo>
                  <a:pt x="398042" y="3789776"/>
                </a:lnTo>
                <a:lnTo>
                  <a:pt x="404399" y="3754653"/>
                </a:lnTo>
                <a:cubicBezTo>
                  <a:pt x="407067" y="3749126"/>
                  <a:pt x="405733" y="3741316"/>
                  <a:pt x="404781" y="3734838"/>
                </a:cubicBezTo>
                <a:lnTo>
                  <a:pt x="404781" y="3734837"/>
                </a:lnTo>
                <a:lnTo>
                  <a:pt x="400733" y="3680164"/>
                </a:lnTo>
                <a:lnTo>
                  <a:pt x="407246" y="3654416"/>
                </a:lnTo>
                <a:cubicBezTo>
                  <a:pt x="411056" y="3646123"/>
                  <a:pt x="416735" y="3638158"/>
                  <a:pt x="424974" y="3630633"/>
                </a:cubicBezTo>
                <a:cubicBezTo>
                  <a:pt x="431452" y="3624726"/>
                  <a:pt x="434118" y="3614820"/>
                  <a:pt x="438500" y="3606818"/>
                </a:cubicBezTo>
                <a:cubicBezTo>
                  <a:pt x="447455" y="3590054"/>
                  <a:pt x="451503" y="3582005"/>
                  <a:pt x="450598" y="3574409"/>
                </a:cubicBezTo>
                <a:lnTo>
                  <a:pt x="450598" y="3574408"/>
                </a:lnTo>
                <a:cubicBezTo>
                  <a:pt x="449693" y="3566811"/>
                  <a:pt x="443835" y="3559668"/>
                  <a:pt x="432976" y="3544713"/>
                </a:cubicBezTo>
                <a:cubicBezTo>
                  <a:pt x="421546" y="3529090"/>
                  <a:pt x="409925" y="3507563"/>
                  <a:pt x="410877" y="3489467"/>
                </a:cubicBezTo>
                <a:cubicBezTo>
                  <a:pt x="416591" y="3380305"/>
                  <a:pt x="389159" y="3276480"/>
                  <a:pt x="363250" y="3172654"/>
                </a:cubicBezTo>
                <a:lnTo>
                  <a:pt x="350796" y="3077402"/>
                </a:lnTo>
                <a:lnTo>
                  <a:pt x="362488" y="2982149"/>
                </a:lnTo>
                <a:cubicBezTo>
                  <a:pt x="365441" y="2970576"/>
                  <a:pt x="366442" y="2959157"/>
                  <a:pt x="366072" y="2947863"/>
                </a:cubicBezTo>
                <a:lnTo>
                  <a:pt x="366072" y="2947862"/>
                </a:lnTo>
                <a:lnTo>
                  <a:pt x="366071" y="2947859"/>
                </a:lnTo>
                <a:lnTo>
                  <a:pt x="361441" y="2914328"/>
                </a:lnTo>
                <a:lnTo>
                  <a:pt x="358165" y="2903546"/>
                </a:lnTo>
                <a:lnTo>
                  <a:pt x="357138" y="2897785"/>
                </a:lnTo>
                <a:cubicBezTo>
                  <a:pt x="352391" y="2881307"/>
                  <a:pt x="346533" y="2865010"/>
                  <a:pt x="341533" y="2848793"/>
                </a:cubicBezTo>
                <a:close/>
                <a:moveTo>
                  <a:pt x="296001" y="2745352"/>
                </a:moveTo>
                <a:lnTo>
                  <a:pt x="289670" y="2770758"/>
                </a:lnTo>
                <a:lnTo>
                  <a:pt x="290080" y="2778006"/>
                </a:lnTo>
                <a:lnTo>
                  <a:pt x="289301" y="2782305"/>
                </a:lnTo>
                <a:lnTo>
                  <a:pt x="290501" y="2785440"/>
                </a:lnTo>
                <a:lnTo>
                  <a:pt x="290929" y="2793023"/>
                </a:lnTo>
                <a:lnTo>
                  <a:pt x="300579" y="2811780"/>
                </a:lnTo>
                <a:lnTo>
                  <a:pt x="300582" y="2811787"/>
                </a:lnTo>
                <a:lnTo>
                  <a:pt x="300583" y="2811787"/>
                </a:lnTo>
                <a:lnTo>
                  <a:pt x="300579" y="2811780"/>
                </a:lnTo>
                <a:lnTo>
                  <a:pt x="290501" y="2785440"/>
                </a:lnTo>
                <a:lnTo>
                  <a:pt x="290080" y="2778006"/>
                </a:lnTo>
                <a:close/>
                <a:moveTo>
                  <a:pt x="413278" y="2445328"/>
                </a:moveTo>
                <a:lnTo>
                  <a:pt x="409472" y="2463017"/>
                </a:lnTo>
                <a:lnTo>
                  <a:pt x="409472" y="2463018"/>
                </a:lnTo>
                <a:lnTo>
                  <a:pt x="411535" y="2490551"/>
                </a:lnTo>
                <a:lnTo>
                  <a:pt x="418114" y="2518262"/>
                </a:lnTo>
                <a:lnTo>
                  <a:pt x="418115" y="2518265"/>
                </a:lnTo>
                <a:lnTo>
                  <a:pt x="421759" y="2545007"/>
                </a:lnTo>
                <a:lnTo>
                  <a:pt x="417545" y="2571034"/>
                </a:lnTo>
                <a:cubicBezTo>
                  <a:pt x="405543" y="2612945"/>
                  <a:pt x="372966" y="2640950"/>
                  <a:pt x="344391" y="2668001"/>
                </a:cubicBezTo>
                <a:cubicBezTo>
                  <a:pt x="320006" y="2691054"/>
                  <a:pt x="306290" y="2716963"/>
                  <a:pt x="296001" y="2745348"/>
                </a:cubicBezTo>
                <a:lnTo>
                  <a:pt x="296001" y="2745349"/>
                </a:lnTo>
                <a:cubicBezTo>
                  <a:pt x="306290" y="2716964"/>
                  <a:pt x="320006" y="2691055"/>
                  <a:pt x="344391" y="2668002"/>
                </a:cubicBezTo>
                <a:cubicBezTo>
                  <a:pt x="372966" y="2640951"/>
                  <a:pt x="405543" y="2612946"/>
                  <a:pt x="417545" y="2571035"/>
                </a:cubicBezTo>
                <a:cubicBezTo>
                  <a:pt x="420117" y="2561986"/>
                  <a:pt x="421593" y="2553556"/>
                  <a:pt x="421760" y="2545007"/>
                </a:cubicBezTo>
                <a:lnTo>
                  <a:pt x="421759" y="2545007"/>
                </a:lnTo>
                <a:lnTo>
                  <a:pt x="421760" y="2545006"/>
                </a:lnTo>
                <a:cubicBezTo>
                  <a:pt x="421926" y="2536457"/>
                  <a:pt x="420783" y="2527790"/>
                  <a:pt x="418115" y="2518264"/>
                </a:cubicBezTo>
                <a:lnTo>
                  <a:pt x="418114" y="2518262"/>
                </a:lnTo>
                <a:lnTo>
                  <a:pt x="409472" y="2463018"/>
                </a:lnTo>
                <a:close/>
                <a:moveTo>
                  <a:pt x="817328" y="1508458"/>
                </a:moveTo>
                <a:lnTo>
                  <a:pt x="845421" y="1596213"/>
                </a:lnTo>
                <a:cubicBezTo>
                  <a:pt x="847898" y="1604978"/>
                  <a:pt x="846373" y="1615836"/>
                  <a:pt x="843517" y="1624980"/>
                </a:cubicBezTo>
                <a:cubicBezTo>
                  <a:pt x="833801" y="1656223"/>
                  <a:pt x="809415" y="1676036"/>
                  <a:pt x="786935" y="1697753"/>
                </a:cubicBezTo>
                <a:cubicBezTo>
                  <a:pt x="777029" y="1707279"/>
                  <a:pt x="769981" y="1720423"/>
                  <a:pt x="764267" y="1733188"/>
                </a:cubicBezTo>
                <a:cubicBezTo>
                  <a:pt x="749595" y="1766335"/>
                  <a:pt x="736452" y="1800246"/>
                  <a:pt x="722546" y="1833775"/>
                </a:cubicBezTo>
                <a:cubicBezTo>
                  <a:pt x="721212" y="1837013"/>
                  <a:pt x="717783" y="1839679"/>
                  <a:pt x="714925" y="1842158"/>
                </a:cubicBezTo>
                <a:cubicBezTo>
                  <a:pt x="684824" y="1866922"/>
                  <a:pt x="654535" y="1891497"/>
                  <a:pt x="624434" y="1916454"/>
                </a:cubicBezTo>
                <a:cubicBezTo>
                  <a:pt x="618720" y="1921216"/>
                  <a:pt x="614528" y="1928076"/>
                  <a:pt x="609004" y="1933219"/>
                </a:cubicBezTo>
                <a:cubicBezTo>
                  <a:pt x="601384" y="1940459"/>
                  <a:pt x="594143" y="1949603"/>
                  <a:pt x="584999" y="1953413"/>
                </a:cubicBezTo>
                <a:cubicBezTo>
                  <a:pt x="556234" y="1965224"/>
                  <a:pt x="543850" y="1987894"/>
                  <a:pt x="538516" y="2016469"/>
                </a:cubicBezTo>
                <a:cubicBezTo>
                  <a:pt x="533563" y="2042570"/>
                  <a:pt x="529371" y="2068669"/>
                  <a:pt x="523657" y="2094578"/>
                </a:cubicBezTo>
                <a:cubicBezTo>
                  <a:pt x="516799" y="2126201"/>
                  <a:pt x="509369" y="2157636"/>
                  <a:pt x="500986" y="2188879"/>
                </a:cubicBezTo>
                <a:cubicBezTo>
                  <a:pt x="497366" y="2202404"/>
                  <a:pt x="493176" y="2216692"/>
                  <a:pt x="485746" y="2228314"/>
                </a:cubicBezTo>
                <a:cubicBezTo>
                  <a:pt x="465171" y="2260890"/>
                  <a:pt x="451265" y="2295753"/>
                  <a:pt x="456789" y="2334044"/>
                </a:cubicBezTo>
                <a:cubicBezTo>
                  <a:pt x="461171" y="2364715"/>
                  <a:pt x="449931" y="2390434"/>
                  <a:pt x="432404" y="2409485"/>
                </a:cubicBezTo>
                <a:cubicBezTo>
                  <a:pt x="424450" y="2418154"/>
                  <a:pt x="418938" y="2426977"/>
                  <a:pt x="415303" y="2435913"/>
                </a:cubicBezTo>
                <a:lnTo>
                  <a:pt x="432404" y="2409486"/>
                </a:lnTo>
                <a:cubicBezTo>
                  <a:pt x="449931" y="2390435"/>
                  <a:pt x="461171" y="2364716"/>
                  <a:pt x="456789" y="2334045"/>
                </a:cubicBezTo>
                <a:cubicBezTo>
                  <a:pt x="451265" y="2295754"/>
                  <a:pt x="465171" y="2260891"/>
                  <a:pt x="485746" y="2228315"/>
                </a:cubicBezTo>
                <a:cubicBezTo>
                  <a:pt x="493176" y="2216693"/>
                  <a:pt x="497366" y="2202405"/>
                  <a:pt x="500986" y="2188880"/>
                </a:cubicBezTo>
                <a:cubicBezTo>
                  <a:pt x="509369" y="2157637"/>
                  <a:pt x="516799" y="2126202"/>
                  <a:pt x="523657" y="2094579"/>
                </a:cubicBezTo>
                <a:cubicBezTo>
                  <a:pt x="529371" y="2068670"/>
                  <a:pt x="533563" y="2042571"/>
                  <a:pt x="538516" y="2016470"/>
                </a:cubicBezTo>
                <a:cubicBezTo>
                  <a:pt x="543850" y="1987895"/>
                  <a:pt x="556234" y="1965225"/>
                  <a:pt x="584999" y="1953414"/>
                </a:cubicBezTo>
                <a:cubicBezTo>
                  <a:pt x="594143" y="1949604"/>
                  <a:pt x="601384" y="1940460"/>
                  <a:pt x="609004" y="1933220"/>
                </a:cubicBezTo>
                <a:cubicBezTo>
                  <a:pt x="614528" y="1928077"/>
                  <a:pt x="618720" y="1921217"/>
                  <a:pt x="624434" y="1916455"/>
                </a:cubicBezTo>
                <a:cubicBezTo>
                  <a:pt x="654535" y="1891498"/>
                  <a:pt x="684824" y="1866923"/>
                  <a:pt x="714925" y="1842159"/>
                </a:cubicBezTo>
                <a:cubicBezTo>
                  <a:pt x="717783" y="1839680"/>
                  <a:pt x="721212" y="1837014"/>
                  <a:pt x="722546" y="1833776"/>
                </a:cubicBezTo>
                <a:cubicBezTo>
                  <a:pt x="736452" y="1800247"/>
                  <a:pt x="749596" y="1766336"/>
                  <a:pt x="764267" y="1733189"/>
                </a:cubicBezTo>
                <a:cubicBezTo>
                  <a:pt x="769981" y="1720424"/>
                  <a:pt x="777029" y="1707280"/>
                  <a:pt x="786936" y="1697754"/>
                </a:cubicBezTo>
                <a:cubicBezTo>
                  <a:pt x="809416" y="1676037"/>
                  <a:pt x="833801" y="1656224"/>
                  <a:pt x="843517" y="1624981"/>
                </a:cubicBezTo>
                <a:cubicBezTo>
                  <a:pt x="846374" y="1615837"/>
                  <a:pt x="847899" y="1604979"/>
                  <a:pt x="845422" y="1596214"/>
                </a:cubicBezTo>
                <a:close/>
                <a:moveTo>
                  <a:pt x="798723" y="1459073"/>
                </a:moveTo>
                <a:lnTo>
                  <a:pt x="807941" y="1481572"/>
                </a:lnTo>
                <a:lnTo>
                  <a:pt x="798724" y="1459074"/>
                </a:lnTo>
                <a:close/>
                <a:moveTo>
                  <a:pt x="779530" y="1268758"/>
                </a:moveTo>
                <a:lnTo>
                  <a:pt x="774363" y="1286069"/>
                </a:lnTo>
                <a:cubicBezTo>
                  <a:pt x="759789" y="1306930"/>
                  <a:pt x="753550" y="1328552"/>
                  <a:pt x="752025" y="1350627"/>
                </a:cubicBezTo>
                <a:lnTo>
                  <a:pt x="757620" y="1413840"/>
                </a:lnTo>
                <a:lnTo>
                  <a:pt x="752026" y="1350628"/>
                </a:lnTo>
                <a:cubicBezTo>
                  <a:pt x="753550" y="1328553"/>
                  <a:pt x="759790" y="1306930"/>
                  <a:pt x="774363" y="1286070"/>
                </a:cubicBezTo>
                <a:cubicBezTo>
                  <a:pt x="777506" y="1281689"/>
                  <a:pt x="779078" y="1275402"/>
                  <a:pt x="779530" y="1268758"/>
                </a:cubicBezTo>
                <a:close/>
                <a:moveTo>
                  <a:pt x="837801" y="773035"/>
                </a:moveTo>
                <a:lnTo>
                  <a:pt x="829801" y="854379"/>
                </a:lnTo>
                <a:cubicBezTo>
                  <a:pt x="827515" y="878956"/>
                  <a:pt x="826753" y="903722"/>
                  <a:pt x="798747" y="915343"/>
                </a:cubicBezTo>
                <a:cubicBezTo>
                  <a:pt x="794365" y="917059"/>
                  <a:pt x="791127" y="922773"/>
                  <a:pt x="788269" y="927155"/>
                </a:cubicBezTo>
                <a:cubicBezTo>
                  <a:pt x="744261" y="994785"/>
                  <a:pt x="745405" y="1030980"/>
                  <a:pt x="791889" y="1097087"/>
                </a:cubicBezTo>
                <a:cubicBezTo>
                  <a:pt x="796651" y="1103945"/>
                  <a:pt x="800081" y="1118613"/>
                  <a:pt x="796271" y="1123185"/>
                </a:cubicBezTo>
                <a:cubicBezTo>
                  <a:pt x="780459" y="1142617"/>
                  <a:pt x="773411" y="1162954"/>
                  <a:pt x="771553" y="1184029"/>
                </a:cubicBezTo>
                <a:cubicBezTo>
                  <a:pt x="773411" y="1162954"/>
                  <a:pt x="780460" y="1142618"/>
                  <a:pt x="796272" y="1123186"/>
                </a:cubicBezTo>
                <a:cubicBezTo>
                  <a:pt x="800082" y="1118614"/>
                  <a:pt x="796652" y="1103946"/>
                  <a:pt x="791890" y="1097088"/>
                </a:cubicBezTo>
                <a:cubicBezTo>
                  <a:pt x="745406" y="1030981"/>
                  <a:pt x="744262" y="994786"/>
                  <a:pt x="788270" y="927156"/>
                </a:cubicBezTo>
                <a:cubicBezTo>
                  <a:pt x="791128" y="922774"/>
                  <a:pt x="794366" y="917060"/>
                  <a:pt x="798748" y="915344"/>
                </a:cubicBezTo>
                <a:cubicBezTo>
                  <a:pt x="826753" y="903723"/>
                  <a:pt x="827515" y="878957"/>
                  <a:pt x="829801" y="854380"/>
                </a:cubicBezTo>
                <a:cubicBezTo>
                  <a:pt x="832277" y="827330"/>
                  <a:pt x="835515" y="800277"/>
                  <a:pt x="837801" y="773036"/>
                </a:cubicBezTo>
                <a:close/>
                <a:moveTo>
                  <a:pt x="782400" y="517851"/>
                </a:moveTo>
                <a:lnTo>
                  <a:pt x="791317" y="556047"/>
                </a:lnTo>
                <a:cubicBezTo>
                  <a:pt x="793413" y="564048"/>
                  <a:pt x="798937" y="572622"/>
                  <a:pt x="797795" y="580050"/>
                </a:cubicBezTo>
                <a:cubicBezTo>
                  <a:pt x="794461" y="601578"/>
                  <a:pt x="796890" y="622201"/>
                  <a:pt x="801176" y="642537"/>
                </a:cubicBezTo>
                <a:lnTo>
                  <a:pt x="813700" y="694928"/>
                </a:lnTo>
                <a:lnTo>
                  <a:pt x="801177" y="642538"/>
                </a:lnTo>
                <a:cubicBezTo>
                  <a:pt x="796891" y="622201"/>
                  <a:pt x="794462" y="601579"/>
                  <a:pt x="797796" y="580051"/>
                </a:cubicBezTo>
                <a:cubicBezTo>
                  <a:pt x="798938" y="572623"/>
                  <a:pt x="793414" y="564049"/>
                  <a:pt x="791318" y="556048"/>
                </a:cubicBezTo>
                <a:close/>
                <a:moveTo>
                  <a:pt x="783887" y="313533"/>
                </a:moveTo>
                <a:lnTo>
                  <a:pt x="786245" y="324058"/>
                </a:lnTo>
                <a:cubicBezTo>
                  <a:pt x="786031" y="328964"/>
                  <a:pt x="785126" y="334584"/>
                  <a:pt x="784459" y="338870"/>
                </a:cubicBezTo>
                <a:cubicBezTo>
                  <a:pt x="781601" y="357921"/>
                  <a:pt x="774363" y="376781"/>
                  <a:pt x="774553" y="395640"/>
                </a:cubicBezTo>
                <a:lnTo>
                  <a:pt x="778363" y="367328"/>
                </a:lnTo>
                <a:cubicBezTo>
                  <a:pt x="780506" y="357874"/>
                  <a:pt x="783031" y="348396"/>
                  <a:pt x="784460" y="338871"/>
                </a:cubicBezTo>
                <a:cubicBezTo>
                  <a:pt x="785794" y="330299"/>
                  <a:pt x="788080" y="316390"/>
                  <a:pt x="783888" y="313534"/>
                </a:cubicBezTo>
                <a:close/>
                <a:moveTo>
                  <a:pt x="761560" y="281568"/>
                </a:moveTo>
                <a:lnTo>
                  <a:pt x="766454" y="295415"/>
                </a:lnTo>
                <a:lnTo>
                  <a:pt x="766455" y="295415"/>
                </a:lnTo>
                <a:close/>
                <a:moveTo>
                  <a:pt x="774880" y="24486"/>
                </a:moveTo>
                <a:lnTo>
                  <a:pt x="777142" y="74129"/>
                </a:lnTo>
                <a:cubicBezTo>
                  <a:pt x="775758" y="100174"/>
                  <a:pt x="771253" y="125876"/>
                  <a:pt x="767023" y="151569"/>
                </a:cubicBezTo>
                <a:lnTo>
                  <a:pt x="766824" y="153388"/>
                </a:lnTo>
                <a:lnTo>
                  <a:pt x="763010" y="177271"/>
                </a:lnTo>
                <a:lnTo>
                  <a:pt x="758551" y="228944"/>
                </a:lnTo>
                <a:lnTo>
                  <a:pt x="766824" y="153388"/>
                </a:lnTo>
                <a:lnTo>
                  <a:pt x="771220" y="125861"/>
                </a:lnTo>
                <a:cubicBezTo>
                  <a:pt x="773910" y="108703"/>
                  <a:pt x="776220" y="91492"/>
                  <a:pt x="777143" y="74129"/>
                </a:cubicBezTo>
                <a:close/>
                <a:moveTo>
                  <a:pt x="313353" y="0"/>
                </a:moveTo>
                <a:lnTo>
                  <a:pt x="777461" y="0"/>
                </a:lnTo>
                <a:lnTo>
                  <a:pt x="774743" y="21486"/>
                </a:lnTo>
                <a:lnTo>
                  <a:pt x="777461" y="1"/>
                </a:lnTo>
                <a:lnTo>
                  <a:pt x="2874276" y="2"/>
                </a:lnTo>
                <a:lnTo>
                  <a:pt x="2874276" y="0"/>
                </a:lnTo>
                <a:lnTo>
                  <a:pt x="7959505" y="0"/>
                </a:lnTo>
                <a:lnTo>
                  <a:pt x="7959505" y="6858000"/>
                </a:lnTo>
                <a:lnTo>
                  <a:pt x="4543953" y="6858000"/>
                </a:lnTo>
                <a:lnTo>
                  <a:pt x="4543953" y="6858002"/>
                </a:lnTo>
                <a:lnTo>
                  <a:pt x="284400" y="6858002"/>
                </a:lnTo>
                <a:lnTo>
                  <a:pt x="284400" y="6858001"/>
                </a:lnTo>
                <a:lnTo>
                  <a:pt x="112147" y="6858001"/>
                </a:lnTo>
                <a:lnTo>
                  <a:pt x="102447" y="6815516"/>
                </a:lnTo>
                <a:cubicBezTo>
                  <a:pt x="96923" y="6793035"/>
                  <a:pt x="87016" y="6771319"/>
                  <a:pt x="83396" y="6748458"/>
                </a:cubicBezTo>
                <a:cubicBezTo>
                  <a:pt x="74824" y="6694164"/>
                  <a:pt x="68728" y="6639488"/>
                  <a:pt x="61870" y="6584812"/>
                </a:cubicBezTo>
                <a:cubicBezTo>
                  <a:pt x="54821" y="6528424"/>
                  <a:pt x="47391" y="6472225"/>
                  <a:pt x="41105" y="6415833"/>
                </a:cubicBezTo>
                <a:cubicBezTo>
                  <a:pt x="37865" y="6384972"/>
                  <a:pt x="37295" y="6353919"/>
                  <a:pt x="34247" y="6323058"/>
                </a:cubicBezTo>
                <a:cubicBezTo>
                  <a:pt x="31579" y="6296005"/>
                  <a:pt x="26626" y="6269144"/>
                  <a:pt x="23386" y="6242093"/>
                </a:cubicBezTo>
                <a:cubicBezTo>
                  <a:pt x="20720" y="6218660"/>
                  <a:pt x="19196" y="6195037"/>
                  <a:pt x="16528" y="6171605"/>
                </a:cubicBezTo>
                <a:cubicBezTo>
                  <a:pt x="12148" y="6134075"/>
                  <a:pt x="7194" y="6096736"/>
                  <a:pt x="2622" y="6059397"/>
                </a:cubicBezTo>
                <a:lnTo>
                  <a:pt x="0" y="6041769"/>
                </a:lnTo>
                <a:lnTo>
                  <a:pt x="0" y="6000937"/>
                </a:lnTo>
                <a:lnTo>
                  <a:pt x="3670" y="5957595"/>
                </a:lnTo>
                <a:lnTo>
                  <a:pt x="0" y="5912511"/>
                </a:lnTo>
                <a:lnTo>
                  <a:pt x="0" y="5886401"/>
                </a:lnTo>
                <a:lnTo>
                  <a:pt x="1098" y="5864318"/>
                </a:lnTo>
                <a:cubicBezTo>
                  <a:pt x="7576" y="5839361"/>
                  <a:pt x="16720" y="5815169"/>
                  <a:pt x="24720" y="5790592"/>
                </a:cubicBezTo>
                <a:cubicBezTo>
                  <a:pt x="25672" y="5787924"/>
                  <a:pt x="25864" y="5784686"/>
                  <a:pt x="26434" y="5781830"/>
                </a:cubicBezTo>
                <a:cubicBezTo>
                  <a:pt x="29675" y="5765635"/>
                  <a:pt x="32913" y="5749634"/>
                  <a:pt x="35771" y="5733440"/>
                </a:cubicBezTo>
                <a:cubicBezTo>
                  <a:pt x="37295" y="5724678"/>
                  <a:pt x="37485" y="5715723"/>
                  <a:pt x="38819" y="5706959"/>
                </a:cubicBezTo>
                <a:cubicBezTo>
                  <a:pt x="44153" y="5673050"/>
                  <a:pt x="35199" y="5635711"/>
                  <a:pt x="58250" y="5606372"/>
                </a:cubicBezTo>
                <a:cubicBezTo>
                  <a:pt x="73110" y="5587321"/>
                  <a:pt x="69680" y="5568842"/>
                  <a:pt x="67394" y="5548460"/>
                </a:cubicBezTo>
                <a:cubicBezTo>
                  <a:pt x="65680" y="5533027"/>
                  <a:pt x="66252" y="5517215"/>
                  <a:pt x="66060" y="5501594"/>
                </a:cubicBezTo>
                <a:cubicBezTo>
                  <a:pt x="65490" y="5474161"/>
                  <a:pt x="65298" y="5446728"/>
                  <a:pt x="64346" y="5419295"/>
                </a:cubicBezTo>
                <a:cubicBezTo>
                  <a:pt x="63966" y="5410531"/>
                  <a:pt x="59202" y="5401579"/>
                  <a:pt x="59964" y="5393005"/>
                </a:cubicBezTo>
                <a:cubicBezTo>
                  <a:pt x="63584" y="5353379"/>
                  <a:pt x="69300" y="5313754"/>
                  <a:pt x="72538" y="5274129"/>
                </a:cubicBezTo>
                <a:cubicBezTo>
                  <a:pt x="74442" y="5251650"/>
                  <a:pt x="70824" y="5228597"/>
                  <a:pt x="73490" y="5206308"/>
                </a:cubicBezTo>
                <a:cubicBezTo>
                  <a:pt x="76538" y="5180591"/>
                  <a:pt x="84348" y="5155445"/>
                  <a:pt x="89113" y="5129916"/>
                </a:cubicBezTo>
                <a:cubicBezTo>
                  <a:pt x="90445" y="5122867"/>
                  <a:pt x="88731" y="5115057"/>
                  <a:pt x="88351" y="5107627"/>
                </a:cubicBezTo>
                <a:cubicBezTo>
                  <a:pt x="87968" y="5099245"/>
                  <a:pt x="87206" y="5091052"/>
                  <a:pt x="87016" y="5082670"/>
                </a:cubicBezTo>
                <a:cubicBezTo>
                  <a:pt x="86634" y="5057141"/>
                  <a:pt x="87206" y="5031614"/>
                  <a:pt x="85872" y="5006086"/>
                </a:cubicBezTo>
                <a:cubicBezTo>
                  <a:pt x="85110" y="4990465"/>
                  <a:pt x="77300" y="4974082"/>
                  <a:pt x="80158" y="4959602"/>
                </a:cubicBezTo>
                <a:cubicBezTo>
                  <a:pt x="85682" y="4930075"/>
                  <a:pt x="73300" y="4900546"/>
                  <a:pt x="83586" y="4871019"/>
                </a:cubicBezTo>
                <a:cubicBezTo>
                  <a:pt x="86634" y="4861873"/>
                  <a:pt x="79014" y="4849300"/>
                  <a:pt x="78634" y="4838250"/>
                </a:cubicBezTo>
                <a:cubicBezTo>
                  <a:pt x="77682" y="4810627"/>
                  <a:pt x="77872" y="4783004"/>
                  <a:pt x="78062" y="4755381"/>
                </a:cubicBezTo>
                <a:cubicBezTo>
                  <a:pt x="78252" y="4730614"/>
                  <a:pt x="75586" y="4704895"/>
                  <a:pt x="80920" y="4681083"/>
                </a:cubicBezTo>
                <a:cubicBezTo>
                  <a:pt x="86634" y="4656126"/>
                  <a:pt x="85872" y="4633647"/>
                  <a:pt x="79396" y="4609452"/>
                </a:cubicBezTo>
                <a:cubicBezTo>
                  <a:pt x="75014" y="4592878"/>
                  <a:pt x="74442" y="4575351"/>
                  <a:pt x="73110" y="4558207"/>
                </a:cubicBezTo>
                <a:cubicBezTo>
                  <a:pt x="71586" y="4539728"/>
                  <a:pt x="75586" y="4519343"/>
                  <a:pt x="69300" y="4502579"/>
                </a:cubicBezTo>
                <a:cubicBezTo>
                  <a:pt x="50629" y="4452665"/>
                  <a:pt x="46629" y="4401419"/>
                  <a:pt x="46629" y="4349222"/>
                </a:cubicBezTo>
                <a:cubicBezTo>
                  <a:pt x="46629" y="4339695"/>
                  <a:pt x="49295" y="4329979"/>
                  <a:pt x="52153" y="4320837"/>
                </a:cubicBezTo>
                <a:cubicBezTo>
                  <a:pt x="69300" y="4267493"/>
                  <a:pt x="67776" y="4213961"/>
                  <a:pt x="57297" y="4159667"/>
                </a:cubicBezTo>
                <a:cubicBezTo>
                  <a:pt x="55011" y="4148427"/>
                  <a:pt x="54629" y="4135854"/>
                  <a:pt x="56915" y="4124614"/>
                </a:cubicBezTo>
                <a:cubicBezTo>
                  <a:pt x="63584" y="4092989"/>
                  <a:pt x="74634" y="4062318"/>
                  <a:pt x="79396" y="4030503"/>
                </a:cubicBezTo>
                <a:cubicBezTo>
                  <a:pt x="87206" y="3977925"/>
                  <a:pt x="60918" y="3932394"/>
                  <a:pt x="43771" y="3885338"/>
                </a:cubicBezTo>
                <a:cubicBezTo>
                  <a:pt x="31627" y="3851761"/>
                  <a:pt x="8016" y="3821935"/>
                  <a:pt x="426" y="3786777"/>
                </a:cubicBezTo>
                <a:lnTo>
                  <a:pt x="0" y="3773897"/>
                </a:lnTo>
                <a:lnTo>
                  <a:pt x="0" y="3393882"/>
                </a:lnTo>
                <a:lnTo>
                  <a:pt x="11838" y="3359516"/>
                </a:lnTo>
                <a:cubicBezTo>
                  <a:pt x="14434" y="3346205"/>
                  <a:pt x="14910" y="3332774"/>
                  <a:pt x="12910" y="3318771"/>
                </a:cubicBezTo>
                <a:cubicBezTo>
                  <a:pt x="12243" y="3314104"/>
                  <a:pt x="9909" y="3308770"/>
                  <a:pt x="6718" y="3304079"/>
                </a:cubicBezTo>
                <a:lnTo>
                  <a:pt x="0" y="3297657"/>
                </a:lnTo>
                <a:lnTo>
                  <a:pt x="0" y="3207867"/>
                </a:lnTo>
                <a:lnTo>
                  <a:pt x="15553" y="3186771"/>
                </a:lnTo>
                <a:cubicBezTo>
                  <a:pt x="28483" y="3162329"/>
                  <a:pt x="30484" y="3134647"/>
                  <a:pt x="36341" y="3107500"/>
                </a:cubicBezTo>
                <a:cubicBezTo>
                  <a:pt x="41105" y="3085403"/>
                  <a:pt x="41295" y="3064827"/>
                  <a:pt x="38057" y="3042728"/>
                </a:cubicBezTo>
                <a:cubicBezTo>
                  <a:pt x="30817" y="2994722"/>
                  <a:pt x="41105" y="2948047"/>
                  <a:pt x="54249" y="2901943"/>
                </a:cubicBezTo>
                <a:cubicBezTo>
                  <a:pt x="63012" y="2871462"/>
                  <a:pt x="68346" y="2840219"/>
                  <a:pt x="77300" y="2809930"/>
                </a:cubicBezTo>
                <a:cubicBezTo>
                  <a:pt x="84158" y="2787259"/>
                  <a:pt x="92351" y="2764590"/>
                  <a:pt x="103399" y="2743826"/>
                </a:cubicBezTo>
                <a:cubicBezTo>
                  <a:pt x="119594" y="2713723"/>
                  <a:pt x="143978" y="2687436"/>
                  <a:pt x="137500" y="2649143"/>
                </a:cubicBezTo>
                <a:cubicBezTo>
                  <a:pt x="131786" y="2615421"/>
                  <a:pt x="143786" y="2584942"/>
                  <a:pt x="155217" y="2554079"/>
                </a:cubicBezTo>
                <a:cubicBezTo>
                  <a:pt x="163599" y="2531409"/>
                  <a:pt x="172173" y="2508742"/>
                  <a:pt x="177507" y="2485307"/>
                </a:cubicBezTo>
                <a:cubicBezTo>
                  <a:pt x="183794" y="2457492"/>
                  <a:pt x="181126" y="2426059"/>
                  <a:pt x="192748" y="2401292"/>
                </a:cubicBezTo>
                <a:cubicBezTo>
                  <a:pt x="204940" y="2375383"/>
                  <a:pt x="196748" y="2353859"/>
                  <a:pt x="193318" y="2330806"/>
                </a:cubicBezTo>
                <a:cubicBezTo>
                  <a:pt x="187984" y="2294039"/>
                  <a:pt x="178077" y="2257459"/>
                  <a:pt x="190652" y="2220312"/>
                </a:cubicBezTo>
                <a:cubicBezTo>
                  <a:pt x="205892" y="2175163"/>
                  <a:pt x="222275" y="2130393"/>
                  <a:pt x="236753" y="2085054"/>
                </a:cubicBezTo>
                <a:cubicBezTo>
                  <a:pt x="242280" y="2067525"/>
                  <a:pt x="244566" y="2048668"/>
                  <a:pt x="247042" y="2030378"/>
                </a:cubicBezTo>
                <a:cubicBezTo>
                  <a:pt x="249138" y="2013043"/>
                  <a:pt x="243804" y="1992279"/>
                  <a:pt x="251804" y="1978940"/>
                </a:cubicBezTo>
                <a:cubicBezTo>
                  <a:pt x="272379" y="1944649"/>
                  <a:pt x="282475" y="1909408"/>
                  <a:pt x="282475" y="1869780"/>
                </a:cubicBezTo>
                <a:cubicBezTo>
                  <a:pt x="282475" y="1854920"/>
                  <a:pt x="291049" y="1840441"/>
                  <a:pt x="292573" y="1825393"/>
                </a:cubicBezTo>
                <a:cubicBezTo>
                  <a:pt x="294477" y="1804816"/>
                  <a:pt x="299622" y="1781194"/>
                  <a:pt x="292381" y="1763287"/>
                </a:cubicBezTo>
                <a:cubicBezTo>
                  <a:pt x="275237" y="1721185"/>
                  <a:pt x="289525" y="1687086"/>
                  <a:pt x="306480" y="1650317"/>
                </a:cubicBezTo>
                <a:cubicBezTo>
                  <a:pt x="323244" y="1614120"/>
                  <a:pt x="336579" y="1576019"/>
                  <a:pt x="347629" y="1537537"/>
                </a:cubicBezTo>
                <a:cubicBezTo>
                  <a:pt x="351629" y="1523059"/>
                  <a:pt x="344961" y="1505724"/>
                  <a:pt x="343629" y="1489720"/>
                </a:cubicBezTo>
                <a:cubicBezTo>
                  <a:pt x="343247" y="1484004"/>
                  <a:pt x="342675" y="1477717"/>
                  <a:pt x="344581" y="1472575"/>
                </a:cubicBezTo>
                <a:cubicBezTo>
                  <a:pt x="362870" y="1422854"/>
                  <a:pt x="376776" y="1372368"/>
                  <a:pt x="367252" y="1318456"/>
                </a:cubicBezTo>
                <a:cubicBezTo>
                  <a:pt x="366298" y="1313504"/>
                  <a:pt x="368394" y="1307978"/>
                  <a:pt x="369728" y="1303024"/>
                </a:cubicBezTo>
                <a:cubicBezTo>
                  <a:pt x="376586" y="1278829"/>
                  <a:pt x="387444" y="1255206"/>
                  <a:pt x="389921" y="1230633"/>
                </a:cubicBezTo>
                <a:cubicBezTo>
                  <a:pt x="396017" y="1170051"/>
                  <a:pt x="398495" y="1109091"/>
                  <a:pt x="402495" y="1048125"/>
                </a:cubicBezTo>
                <a:cubicBezTo>
                  <a:pt x="402685" y="1044315"/>
                  <a:pt x="402685" y="1040315"/>
                  <a:pt x="404019" y="1036887"/>
                </a:cubicBezTo>
                <a:cubicBezTo>
                  <a:pt x="412211" y="1014406"/>
                  <a:pt x="409543" y="994785"/>
                  <a:pt x="393923" y="975733"/>
                </a:cubicBezTo>
                <a:cubicBezTo>
                  <a:pt x="387064" y="967350"/>
                  <a:pt x="383444" y="955920"/>
                  <a:pt x="379634" y="945444"/>
                </a:cubicBezTo>
                <a:cubicBezTo>
                  <a:pt x="373918" y="930011"/>
                  <a:pt x="368394" y="914200"/>
                  <a:pt x="364774" y="898198"/>
                </a:cubicBezTo>
                <a:cubicBezTo>
                  <a:pt x="361346" y="882384"/>
                  <a:pt x="356583" y="865430"/>
                  <a:pt x="359250" y="850189"/>
                </a:cubicBezTo>
                <a:cubicBezTo>
                  <a:pt x="364012" y="822756"/>
                  <a:pt x="374680" y="796655"/>
                  <a:pt x="381730" y="769605"/>
                </a:cubicBezTo>
                <a:cubicBezTo>
                  <a:pt x="384206" y="760270"/>
                  <a:pt x="383824" y="749982"/>
                  <a:pt x="384016" y="740268"/>
                </a:cubicBezTo>
                <a:cubicBezTo>
                  <a:pt x="384586" y="717977"/>
                  <a:pt x="379062" y="695116"/>
                  <a:pt x="394875" y="674923"/>
                </a:cubicBezTo>
                <a:cubicBezTo>
                  <a:pt x="409733" y="656255"/>
                  <a:pt x="405353" y="637392"/>
                  <a:pt x="394113" y="617772"/>
                </a:cubicBezTo>
                <a:cubicBezTo>
                  <a:pt x="386110" y="603673"/>
                  <a:pt x="379824" y="587672"/>
                  <a:pt x="376776" y="571860"/>
                </a:cubicBezTo>
                <a:cubicBezTo>
                  <a:pt x="372586" y="550141"/>
                  <a:pt x="370870" y="528615"/>
                  <a:pt x="373348" y="505182"/>
                </a:cubicBezTo>
                <a:cubicBezTo>
                  <a:pt x="375062" y="488607"/>
                  <a:pt x="375824" y="475081"/>
                  <a:pt x="385920" y="462126"/>
                </a:cubicBezTo>
                <a:cubicBezTo>
                  <a:pt x="387444" y="460032"/>
                  <a:pt x="387826" y="456222"/>
                  <a:pt x="387634" y="453364"/>
                </a:cubicBezTo>
                <a:cubicBezTo>
                  <a:pt x="384396" y="415835"/>
                  <a:pt x="386110" y="378686"/>
                  <a:pt x="388399" y="340774"/>
                </a:cubicBezTo>
                <a:cubicBezTo>
                  <a:pt x="391445" y="292579"/>
                  <a:pt x="382492" y="241901"/>
                  <a:pt x="350487" y="200182"/>
                </a:cubicBezTo>
                <a:cubicBezTo>
                  <a:pt x="345723" y="194085"/>
                  <a:pt x="343629" y="184941"/>
                  <a:pt x="342485" y="176939"/>
                </a:cubicBezTo>
                <a:cubicBezTo>
                  <a:pt x="337533" y="139219"/>
                  <a:pt x="334103" y="101308"/>
                  <a:pt x="328579" y="63587"/>
                </a:cubicBezTo>
                <a:cubicBezTo>
                  <a:pt x="325530" y="43012"/>
                  <a:pt x="322862" y="21486"/>
                  <a:pt x="314480" y="2817"/>
                </a:cubicBezTo>
                <a:close/>
              </a:path>
            </a:pathLst>
          </a:custGeom>
        </p:spPr>
      </p:pic>
      <p:grpSp>
        <p:nvGrpSpPr>
          <p:cNvPr id="15" name="Group 14">
            <a:extLst>
              <a:ext uri="{FF2B5EF4-FFF2-40B4-BE49-F238E27FC236}">
                <a16:creationId xmlns:a16="http://schemas.microsoft.com/office/drawing/2014/main" id="{564DEED3-BC52-4F15-8426-D33275CB01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78284" y="-1"/>
            <a:ext cx="874716" cy="6858001"/>
            <a:chOff x="7620000" y="-1"/>
            <a:chExt cx="874716" cy="6858001"/>
          </a:xfrm>
        </p:grpSpPr>
        <p:sp>
          <p:nvSpPr>
            <p:cNvPr id="13" name="Freeform: Shape 12">
              <a:extLst>
                <a:ext uri="{FF2B5EF4-FFF2-40B4-BE49-F238E27FC236}">
                  <a16:creationId xmlns:a16="http://schemas.microsoft.com/office/drawing/2014/main" id="{937D94AD-9CD7-4F7F-B13A-399B378406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4628357"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DF6D3FDC-6FDD-4615-B246-1FC651E95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4628357"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Tree>
    <p:extLst>
      <p:ext uri="{BB962C8B-B14F-4D97-AF65-F5344CB8AC3E}">
        <p14:creationId xmlns:p14="http://schemas.microsoft.com/office/powerpoint/2010/main" val="292340731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E34FB-8756-18FF-C679-F320580EA35F}"/>
              </a:ext>
            </a:extLst>
          </p:cNvPr>
          <p:cNvSpPr>
            <a:spLocks noGrp="1"/>
          </p:cNvSpPr>
          <p:nvPr>
            <p:ph type="title"/>
          </p:nvPr>
        </p:nvSpPr>
        <p:spPr>
          <a:xfrm>
            <a:off x="1524000" y="412955"/>
            <a:ext cx="9144000" cy="639097"/>
          </a:xfrm>
        </p:spPr>
        <p:txBody>
          <a:bodyPr>
            <a:normAutofit fontScale="90000"/>
          </a:bodyPr>
          <a:lstStyle/>
          <a:p>
            <a:pPr algn="ctr"/>
            <a:r>
              <a:rPr lang="en-GB" dirty="0">
                <a:solidFill>
                  <a:srgbClr val="0548A8"/>
                </a:solidFill>
              </a:rPr>
              <a:t>A valuable skill to remember</a:t>
            </a:r>
          </a:p>
        </p:txBody>
      </p:sp>
      <p:sp>
        <p:nvSpPr>
          <p:cNvPr id="3" name="Content Placeholder 2">
            <a:extLst>
              <a:ext uri="{FF2B5EF4-FFF2-40B4-BE49-F238E27FC236}">
                <a16:creationId xmlns:a16="http://schemas.microsoft.com/office/drawing/2014/main" id="{C1FBA65D-DEF5-3DAC-0B11-9B79AAECAEAB}"/>
              </a:ext>
            </a:extLst>
          </p:cNvPr>
          <p:cNvSpPr>
            <a:spLocks noGrp="1"/>
          </p:cNvSpPr>
          <p:nvPr>
            <p:ph idx="1"/>
          </p:nvPr>
        </p:nvSpPr>
        <p:spPr>
          <a:xfrm>
            <a:off x="108155" y="1376515"/>
            <a:ext cx="11916697" cy="5348749"/>
          </a:xfrm>
        </p:spPr>
        <p:txBody>
          <a:bodyPr/>
          <a:lstStyle/>
          <a:p>
            <a:r>
              <a:rPr lang="en-GB" dirty="0"/>
              <a:t>A large amount of software relies on external data, commonly from a database</a:t>
            </a:r>
          </a:p>
          <a:p>
            <a:r>
              <a:rPr lang="en-GB" dirty="0"/>
              <a:t>This makes SQL an important skill in the industry to be able to check the status of databases and that the SQL you write does what you expect</a:t>
            </a:r>
          </a:p>
          <a:p>
            <a:r>
              <a:rPr lang="en-GB" dirty="0"/>
              <a:t>Most coding languages have tools that allow you to construct SQL and execute it against a database from within the application. Sometimes this is writing the raw SQL, but some tools can do it all for you</a:t>
            </a:r>
          </a:p>
          <a:p>
            <a:r>
              <a:rPr lang="en-GB" dirty="0"/>
              <a:t>SQL queries can be used to construct objects based on the data given</a:t>
            </a:r>
          </a:p>
          <a:p>
            <a:r>
              <a:rPr lang="en-GB" dirty="0"/>
              <a:t>Queries are often very powerful tools. In particular: aggregate functions allow for lots of data to be transformed into something useful like a table of averages</a:t>
            </a:r>
          </a:p>
        </p:txBody>
      </p:sp>
    </p:spTree>
    <p:extLst>
      <p:ext uri="{BB962C8B-B14F-4D97-AF65-F5344CB8AC3E}">
        <p14:creationId xmlns:p14="http://schemas.microsoft.com/office/powerpoint/2010/main" val="2540243627"/>
      </p:ext>
    </p:extLst>
  </p:cSld>
  <p:clrMapOvr>
    <a:masterClrMapping/>
  </p:clrMapOvr>
  <mc:AlternateContent xmlns:mc="http://schemas.openxmlformats.org/markup-compatibility/2006" xmlns:p14="http://schemas.microsoft.com/office/powerpoint/2010/main">
    <mc:Choice Requires="p14">
      <p:transition spd="slow" p14:dur="2500">
        <p14:glitter pattern="hexagon"/>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87B84-BDCA-8D65-0234-8B9914D37019}"/>
              </a:ext>
            </a:extLst>
          </p:cNvPr>
          <p:cNvSpPr>
            <a:spLocks noGrp="1"/>
          </p:cNvSpPr>
          <p:nvPr>
            <p:ph type="title"/>
          </p:nvPr>
        </p:nvSpPr>
        <p:spPr>
          <a:xfrm>
            <a:off x="113071" y="176980"/>
            <a:ext cx="3821113" cy="894735"/>
          </a:xfrm>
        </p:spPr>
        <p:txBody>
          <a:bodyPr/>
          <a:lstStyle/>
          <a:p>
            <a:r>
              <a:rPr lang="en-GB" dirty="0">
                <a:solidFill>
                  <a:srgbClr val="0548A8"/>
                </a:solidFill>
              </a:rPr>
              <a:t>Example</a:t>
            </a:r>
          </a:p>
        </p:txBody>
      </p:sp>
      <p:pic>
        <p:nvPicPr>
          <p:cNvPr id="6" name="Content Placeholder 5">
            <a:extLst>
              <a:ext uri="{FF2B5EF4-FFF2-40B4-BE49-F238E27FC236}">
                <a16:creationId xmlns:a16="http://schemas.microsoft.com/office/drawing/2014/main" id="{C2C49D1C-F1F2-DB74-91DF-14E5D9E2CDE1}"/>
              </a:ext>
            </a:extLst>
          </p:cNvPr>
          <p:cNvPicPr>
            <a:picLocks noGrp="1" noChangeAspect="1"/>
          </p:cNvPicPr>
          <p:nvPr>
            <p:ph idx="1"/>
          </p:nvPr>
        </p:nvPicPr>
        <p:blipFill>
          <a:blip r:embed="rId2"/>
          <a:stretch>
            <a:fillRect/>
          </a:stretch>
        </p:blipFill>
        <p:spPr>
          <a:xfrm>
            <a:off x="4991141" y="1071715"/>
            <a:ext cx="7158008" cy="4105457"/>
          </a:xfrm>
        </p:spPr>
      </p:pic>
      <p:sp>
        <p:nvSpPr>
          <p:cNvPr id="4" name="Text Placeholder 3">
            <a:extLst>
              <a:ext uri="{FF2B5EF4-FFF2-40B4-BE49-F238E27FC236}">
                <a16:creationId xmlns:a16="http://schemas.microsoft.com/office/drawing/2014/main" id="{5C1A87F4-49F1-E611-B9FE-03549E5125A0}"/>
              </a:ext>
            </a:extLst>
          </p:cNvPr>
          <p:cNvSpPr>
            <a:spLocks noGrp="1"/>
          </p:cNvSpPr>
          <p:nvPr>
            <p:ph type="body" sz="half" idx="2"/>
          </p:nvPr>
        </p:nvSpPr>
        <p:spPr>
          <a:xfrm>
            <a:off x="113072" y="796412"/>
            <a:ext cx="4724400" cy="5771535"/>
          </a:xfrm>
        </p:spPr>
        <p:txBody>
          <a:bodyPr/>
          <a:lstStyle/>
          <a:p>
            <a:pPr marL="285750" indent="-285750">
              <a:buFont typeface="Arial" panose="020B0604020202020204" pitchFamily="34" charset="0"/>
              <a:buChar char="•"/>
            </a:pPr>
            <a:r>
              <a:rPr lang="en-GB" dirty="0"/>
              <a:t>The first function here writes the SQL as a string, then sends this to a new function to execute it against the server. This gives us control of the SQL.</a:t>
            </a:r>
          </a:p>
          <a:p>
            <a:pPr marL="285750" indent="-285750">
              <a:buFont typeface="Arial" panose="020B0604020202020204" pitchFamily="34" charset="0"/>
              <a:buChar char="•"/>
            </a:pPr>
            <a:r>
              <a:rPr lang="en-GB" dirty="0"/>
              <a:t>However, we need to use something to “parameterise” the data. This guards against SQL inject attacks as writing raw SQL with user input presents a security risk.</a:t>
            </a:r>
          </a:p>
          <a:p>
            <a:pPr marL="285750" indent="-285750">
              <a:buFont typeface="Arial" panose="020B0604020202020204" pitchFamily="34" charset="0"/>
              <a:buChar char="•"/>
            </a:pPr>
            <a:r>
              <a:rPr lang="en-GB" dirty="0"/>
              <a:t>For example, without the </a:t>
            </a:r>
            <a:r>
              <a:rPr lang="en-GB" dirty="0" err="1"/>
              <a:t>SQLparameter</a:t>
            </a:r>
            <a:r>
              <a:rPr lang="en-GB" dirty="0"/>
              <a:t>, the user could send“0 drop table prods” for the filter and this would remove the whole table from our server, breaking everything</a:t>
            </a:r>
          </a:p>
          <a:p>
            <a:pPr marL="285750" indent="-285750">
              <a:buFont typeface="Arial" panose="020B0604020202020204" pitchFamily="34" charset="0"/>
              <a:buChar char="•"/>
            </a:pPr>
            <a:r>
              <a:rPr lang="en-GB" dirty="0"/>
              <a:t>The second function uses a Library that will compile the SQL for us based on a class Prods.</a:t>
            </a:r>
          </a:p>
          <a:p>
            <a:pPr marL="285750" indent="-285750">
              <a:buFont typeface="Arial" panose="020B0604020202020204" pitchFamily="34" charset="0"/>
              <a:buChar char="•"/>
            </a:pPr>
            <a:r>
              <a:rPr lang="en-GB" dirty="0"/>
              <a:t>Much easier to write. Also much more likely to be safe</a:t>
            </a:r>
          </a:p>
          <a:p>
            <a:pPr marL="285750" indent="-285750">
              <a:buFont typeface="Arial" panose="020B0604020202020204" pitchFamily="34" charset="0"/>
              <a:buChar char="•"/>
            </a:pPr>
            <a:r>
              <a:rPr lang="en-GB" dirty="0"/>
              <a:t>But as we lack control, the SQL the library makes could end up being slow and memory inefficient. Also creating the SQL from the library takes time and memory.</a:t>
            </a:r>
          </a:p>
        </p:txBody>
      </p:sp>
    </p:spTree>
    <p:extLst>
      <p:ext uri="{BB962C8B-B14F-4D97-AF65-F5344CB8AC3E}">
        <p14:creationId xmlns:p14="http://schemas.microsoft.com/office/powerpoint/2010/main" val="2254378965"/>
      </p:ext>
    </p:extLst>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F8D12-9E34-EAFA-BE1D-2F638F293F29}"/>
              </a:ext>
            </a:extLst>
          </p:cNvPr>
          <p:cNvSpPr>
            <a:spLocks noGrp="1"/>
          </p:cNvSpPr>
          <p:nvPr>
            <p:ph type="title"/>
          </p:nvPr>
        </p:nvSpPr>
        <p:spPr>
          <a:xfrm>
            <a:off x="1524000" y="383459"/>
            <a:ext cx="7452852" cy="732915"/>
          </a:xfrm>
        </p:spPr>
        <p:txBody>
          <a:bodyPr/>
          <a:lstStyle/>
          <a:p>
            <a:r>
              <a:rPr lang="en-GB" dirty="0">
                <a:solidFill>
                  <a:srgbClr val="0548A8"/>
                </a:solidFill>
              </a:rPr>
              <a:t>But why this skill needs upkeep</a:t>
            </a:r>
          </a:p>
        </p:txBody>
      </p:sp>
      <p:sp>
        <p:nvSpPr>
          <p:cNvPr id="3" name="Content Placeholder 2">
            <a:extLst>
              <a:ext uri="{FF2B5EF4-FFF2-40B4-BE49-F238E27FC236}">
                <a16:creationId xmlns:a16="http://schemas.microsoft.com/office/drawing/2014/main" id="{6F6240AC-43B5-EA4A-8910-9EEBCFDE1E16}"/>
              </a:ext>
            </a:extLst>
          </p:cNvPr>
          <p:cNvSpPr>
            <a:spLocks noGrp="1"/>
          </p:cNvSpPr>
          <p:nvPr>
            <p:ph sz="half" idx="1"/>
          </p:nvPr>
        </p:nvSpPr>
        <p:spPr>
          <a:xfrm>
            <a:off x="211393" y="1523999"/>
            <a:ext cx="1391265" cy="4879155"/>
          </a:xfrm>
        </p:spPr>
        <p:txBody>
          <a:bodyPr>
            <a:normAutofit/>
          </a:bodyPr>
          <a:lstStyle/>
          <a:p>
            <a:pPr marL="0" indent="0">
              <a:buNone/>
            </a:pPr>
            <a:r>
              <a:rPr lang="en-GB" sz="1600" dirty="0"/>
              <a:t>Because SQL quickly gets much more difficult. Look at these 2 example, the left one from a larger query written by a developer, the right written by a library. Both are a single select statement.</a:t>
            </a:r>
          </a:p>
        </p:txBody>
      </p:sp>
      <p:pic>
        <p:nvPicPr>
          <p:cNvPr id="6" name="Content Placeholder 5">
            <a:extLst>
              <a:ext uri="{FF2B5EF4-FFF2-40B4-BE49-F238E27FC236}">
                <a16:creationId xmlns:a16="http://schemas.microsoft.com/office/drawing/2014/main" id="{367EC4C8-5709-7EE2-B332-520A4BC79EE9}"/>
              </a:ext>
            </a:extLst>
          </p:cNvPr>
          <p:cNvPicPr>
            <a:picLocks noGrp="1" noChangeAspect="1"/>
          </p:cNvPicPr>
          <p:nvPr>
            <p:ph sz="half" idx="2"/>
          </p:nvPr>
        </p:nvPicPr>
        <p:blipFill rotWithShape="1">
          <a:blip r:embed="rId2"/>
          <a:srcRect l="15076" r="17593"/>
          <a:stretch/>
        </p:blipFill>
        <p:spPr>
          <a:xfrm>
            <a:off x="1602658" y="1167682"/>
            <a:ext cx="4303508" cy="4879157"/>
          </a:xfrm>
        </p:spPr>
      </p:pic>
      <p:sp>
        <p:nvSpPr>
          <p:cNvPr id="7" name="TextBox 6">
            <a:extLst>
              <a:ext uri="{FF2B5EF4-FFF2-40B4-BE49-F238E27FC236}">
                <a16:creationId xmlns:a16="http://schemas.microsoft.com/office/drawing/2014/main" id="{B1530ECF-C6DB-7E97-77B5-6D3980CEC67D}"/>
              </a:ext>
            </a:extLst>
          </p:cNvPr>
          <p:cNvSpPr txBox="1"/>
          <p:nvPr/>
        </p:nvSpPr>
        <p:spPr>
          <a:xfrm>
            <a:off x="1524000" y="6282813"/>
            <a:ext cx="4382166" cy="369332"/>
          </a:xfrm>
          <a:prstGeom prst="rect">
            <a:avLst/>
          </a:prstGeom>
          <a:noFill/>
        </p:spPr>
        <p:txBody>
          <a:bodyPr wrap="square" rtlCol="0">
            <a:spAutoFit/>
          </a:bodyPr>
          <a:lstStyle/>
          <a:p>
            <a:r>
              <a:rPr lang="en-GB" dirty="0"/>
              <a:t>This was at line 200</a:t>
            </a:r>
          </a:p>
        </p:txBody>
      </p:sp>
      <p:pic>
        <p:nvPicPr>
          <p:cNvPr id="9" name="Picture 8">
            <a:extLst>
              <a:ext uri="{FF2B5EF4-FFF2-40B4-BE49-F238E27FC236}">
                <a16:creationId xmlns:a16="http://schemas.microsoft.com/office/drawing/2014/main" id="{DFBB66A3-502F-3177-E147-FC4A66C20445}"/>
              </a:ext>
            </a:extLst>
          </p:cNvPr>
          <p:cNvPicPr>
            <a:picLocks noChangeAspect="1"/>
          </p:cNvPicPr>
          <p:nvPr/>
        </p:nvPicPr>
        <p:blipFill>
          <a:blip r:embed="rId3"/>
          <a:stretch>
            <a:fillRect/>
          </a:stretch>
        </p:blipFill>
        <p:spPr>
          <a:xfrm>
            <a:off x="5984824" y="1167683"/>
            <a:ext cx="6122282" cy="4879156"/>
          </a:xfrm>
          <a:prstGeom prst="rect">
            <a:avLst/>
          </a:prstGeom>
        </p:spPr>
      </p:pic>
      <p:sp>
        <p:nvSpPr>
          <p:cNvPr id="10" name="TextBox 9">
            <a:extLst>
              <a:ext uri="{FF2B5EF4-FFF2-40B4-BE49-F238E27FC236}">
                <a16:creationId xmlns:a16="http://schemas.microsoft.com/office/drawing/2014/main" id="{C0DCE19E-E5BC-1DA1-3F96-6BEF1A879FEA}"/>
              </a:ext>
            </a:extLst>
          </p:cNvPr>
          <p:cNvSpPr txBox="1"/>
          <p:nvPr/>
        </p:nvSpPr>
        <p:spPr>
          <a:xfrm>
            <a:off x="5984824" y="6098147"/>
            <a:ext cx="5995783" cy="646331"/>
          </a:xfrm>
          <a:prstGeom prst="rect">
            <a:avLst/>
          </a:prstGeom>
          <a:noFill/>
        </p:spPr>
        <p:txBody>
          <a:bodyPr wrap="square" rtlCol="0">
            <a:spAutoFit/>
          </a:bodyPr>
          <a:lstStyle/>
          <a:p>
            <a:r>
              <a:rPr lang="en-GB" dirty="0"/>
              <a:t>And this is a mess to me, but its ok because I understood the code that made it from a library. </a:t>
            </a:r>
          </a:p>
        </p:txBody>
      </p:sp>
    </p:spTree>
    <p:extLst>
      <p:ext uri="{BB962C8B-B14F-4D97-AF65-F5344CB8AC3E}">
        <p14:creationId xmlns:p14="http://schemas.microsoft.com/office/powerpoint/2010/main" val="4030425806"/>
      </p:ext>
    </p:extLst>
  </p:cSld>
  <p:clrMapOvr>
    <a:masterClrMapping/>
  </p:clrMapOvr>
  <p:transition spd="med">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47CA6-9065-A0D9-F2A7-CDC49FF8FA83}"/>
              </a:ext>
            </a:extLst>
          </p:cNvPr>
          <p:cNvSpPr>
            <a:spLocks noGrp="1"/>
          </p:cNvSpPr>
          <p:nvPr>
            <p:ph type="title"/>
          </p:nvPr>
        </p:nvSpPr>
        <p:spPr>
          <a:xfrm>
            <a:off x="1524000" y="344130"/>
            <a:ext cx="9144000" cy="668594"/>
          </a:xfrm>
        </p:spPr>
        <p:txBody>
          <a:bodyPr>
            <a:normAutofit fontScale="90000"/>
          </a:bodyPr>
          <a:lstStyle/>
          <a:p>
            <a:r>
              <a:rPr lang="en-GB" dirty="0">
                <a:solidFill>
                  <a:srgbClr val="0548A8"/>
                </a:solidFill>
              </a:rPr>
              <a:t>Finally, a quick note on convention</a:t>
            </a:r>
          </a:p>
        </p:txBody>
      </p:sp>
      <p:sp>
        <p:nvSpPr>
          <p:cNvPr id="3" name="Content Placeholder 2">
            <a:extLst>
              <a:ext uri="{FF2B5EF4-FFF2-40B4-BE49-F238E27FC236}">
                <a16:creationId xmlns:a16="http://schemas.microsoft.com/office/drawing/2014/main" id="{0A208EBF-EFB4-F6B0-B46F-9913C32F30A5}"/>
              </a:ext>
            </a:extLst>
          </p:cNvPr>
          <p:cNvSpPr>
            <a:spLocks noGrp="1"/>
          </p:cNvSpPr>
          <p:nvPr>
            <p:ph idx="1"/>
          </p:nvPr>
        </p:nvSpPr>
        <p:spPr>
          <a:xfrm>
            <a:off x="157316" y="1012724"/>
            <a:ext cx="11336594" cy="5712541"/>
          </a:xfrm>
        </p:spPr>
        <p:txBody>
          <a:bodyPr>
            <a:normAutofit/>
          </a:bodyPr>
          <a:lstStyle/>
          <a:p>
            <a:r>
              <a:rPr lang="en-GB" dirty="0"/>
              <a:t>Convention is a set of “rules” that prescribe how code should be written to be maintainable. </a:t>
            </a:r>
          </a:p>
          <a:p>
            <a:r>
              <a:rPr lang="en-GB" dirty="0"/>
              <a:t>Languages can have their own set of conventions as they are often developed as a shared understanding between the community of developers who use the language. As a result, they change e.g. Hungarian notation would say a list of ages should be called “</a:t>
            </a:r>
            <a:r>
              <a:rPr lang="en-GB" dirty="0" err="1"/>
              <a:t>intListAges</a:t>
            </a:r>
            <a:r>
              <a:rPr lang="en-GB" dirty="0"/>
              <a:t>”</a:t>
            </a:r>
          </a:p>
          <a:p>
            <a:r>
              <a:rPr lang="en-GB" dirty="0"/>
              <a:t>Companies can also have their own internal conventions or style guides</a:t>
            </a:r>
          </a:p>
          <a:p>
            <a:r>
              <a:rPr lang="en-GB" dirty="0"/>
              <a:t>But in general: variable names are written in camelCase, classes and function names are </a:t>
            </a:r>
            <a:r>
              <a:rPr lang="en-GB" dirty="0" err="1"/>
              <a:t>PascalCase</a:t>
            </a:r>
            <a:r>
              <a:rPr lang="en-GB" dirty="0"/>
              <a:t>. Comments should also be added on anything that would be unclear to a reasonable programmer. And regardless of language, indent like you would in python</a:t>
            </a:r>
          </a:p>
          <a:p>
            <a:r>
              <a:rPr lang="en-GB" dirty="0"/>
              <a:t>BUT most importantly. This is a guide. Code in the clearest, cleanest way you can, however that may look</a:t>
            </a:r>
          </a:p>
          <a:p>
            <a:endParaRPr lang="en-GB" dirty="0"/>
          </a:p>
        </p:txBody>
      </p:sp>
    </p:spTree>
    <p:extLst>
      <p:ext uri="{BB962C8B-B14F-4D97-AF65-F5344CB8AC3E}">
        <p14:creationId xmlns:p14="http://schemas.microsoft.com/office/powerpoint/2010/main" val="383575474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CBCC6-64E6-013E-702A-3F63EB933FEB}"/>
              </a:ext>
            </a:extLst>
          </p:cNvPr>
          <p:cNvSpPr>
            <a:spLocks noGrp="1"/>
          </p:cNvSpPr>
          <p:nvPr>
            <p:ph type="title"/>
          </p:nvPr>
        </p:nvSpPr>
        <p:spPr>
          <a:xfrm>
            <a:off x="1730476" y="314633"/>
            <a:ext cx="8937523" cy="1263649"/>
          </a:xfrm>
        </p:spPr>
        <p:txBody>
          <a:bodyPr>
            <a:normAutofit fontScale="90000"/>
          </a:bodyPr>
          <a:lstStyle/>
          <a:p>
            <a:pPr algn="ctr"/>
            <a:r>
              <a:rPr lang="en-GB" dirty="0">
                <a:solidFill>
                  <a:srgbClr val="0548A8"/>
                </a:solidFill>
              </a:rPr>
              <a:t>An opportunity</a:t>
            </a:r>
            <a:br>
              <a:rPr lang="en-GB" dirty="0"/>
            </a:br>
            <a:r>
              <a:rPr lang="en-GB" dirty="0">
                <a:solidFill>
                  <a:srgbClr val="0548A8"/>
                </a:solidFill>
              </a:rPr>
              <a:t>at</a:t>
            </a:r>
            <a:r>
              <a:rPr lang="en-GB" dirty="0"/>
              <a:t> </a:t>
            </a:r>
            <a:r>
              <a:rPr lang="en-GB" dirty="0">
                <a:solidFill>
                  <a:srgbClr val="D26012"/>
                </a:solidFill>
                <a:hlinkClick r:id="rId2">
                  <a:extLst>
                    <a:ext uri="{A12FA001-AC4F-418D-AE19-62706E023703}">
                      <ahyp:hlinkClr xmlns:ahyp="http://schemas.microsoft.com/office/drawing/2018/hyperlinkcolor" val="tx"/>
                    </a:ext>
                  </a:extLst>
                </a:hlinkClick>
              </a:rPr>
              <a:t>www.rcs-uk.com</a:t>
            </a:r>
            <a:endParaRPr lang="en-GB" dirty="0">
              <a:solidFill>
                <a:srgbClr val="D26012"/>
              </a:solidFill>
            </a:endParaRPr>
          </a:p>
        </p:txBody>
      </p:sp>
      <p:sp>
        <p:nvSpPr>
          <p:cNvPr id="3" name="Content Placeholder 2">
            <a:extLst>
              <a:ext uri="{FF2B5EF4-FFF2-40B4-BE49-F238E27FC236}">
                <a16:creationId xmlns:a16="http://schemas.microsoft.com/office/drawing/2014/main" id="{A5214833-92F6-9406-C6C0-E4912028C58B}"/>
              </a:ext>
            </a:extLst>
          </p:cNvPr>
          <p:cNvSpPr>
            <a:spLocks noGrp="1"/>
          </p:cNvSpPr>
          <p:nvPr>
            <p:ph idx="1"/>
          </p:nvPr>
        </p:nvSpPr>
        <p:spPr>
          <a:xfrm>
            <a:off x="98322" y="1730477"/>
            <a:ext cx="11995355" cy="5014451"/>
          </a:xfrm>
        </p:spPr>
        <p:txBody>
          <a:bodyPr/>
          <a:lstStyle/>
          <a:p>
            <a:pPr algn="ctr"/>
            <a:r>
              <a:rPr lang="en-GB" sz="2400" dirty="0"/>
              <a:t>If you are interested in getting into software, getting that first real experience in the industry in a paid position, we may have a place for you</a:t>
            </a:r>
          </a:p>
          <a:p>
            <a:pPr algn="ctr"/>
            <a:r>
              <a:rPr lang="en-GB" sz="2400">
                <a:hlinkClick r:id="rId3"/>
              </a:rPr>
              <a:t>NRobinson</a:t>
            </a:r>
            <a:r>
              <a:rPr lang="en-GB" sz="2400" dirty="0">
                <a:hlinkClick r:id="rId3"/>
              </a:rPr>
              <a:t>@rcs-uk.com</a:t>
            </a:r>
            <a:endParaRPr lang="en-GB" sz="2400" dirty="0"/>
          </a:p>
          <a:p>
            <a:pPr algn="ctr"/>
            <a:r>
              <a:rPr lang="en-GB" sz="2400" dirty="0"/>
              <a:t>Email in your CV. I will get back to you with some possible improvements for someone trying to get into the industry. Also, Y13s may want to send in their coursework</a:t>
            </a:r>
          </a:p>
          <a:p>
            <a:pPr algn="ctr"/>
            <a:r>
              <a:rPr lang="en-GB" sz="2400" dirty="0"/>
              <a:t>I will also be sharing the CVs with my higher-ups for their input.</a:t>
            </a:r>
          </a:p>
          <a:p>
            <a:pPr algn="ctr"/>
            <a:r>
              <a:rPr lang="en-GB" sz="2400" dirty="0"/>
              <a:t>RCS has a long history of recruiting people from 6</a:t>
            </a:r>
            <a:r>
              <a:rPr lang="en-GB" sz="2400" baseline="30000" dirty="0"/>
              <a:t>th</a:t>
            </a:r>
            <a:r>
              <a:rPr lang="en-GB" sz="2400" dirty="0"/>
              <a:t> form. My manager is a perfect example of this, being recruited from school and now being the person everyone goes to</a:t>
            </a:r>
          </a:p>
          <a:p>
            <a:pPr algn="ctr"/>
            <a:r>
              <a:rPr lang="en-GB" sz="2400" dirty="0"/>
              <a:t>Experience can be one of the most valuable things in the working world, just look at how much I have learnt in less than a year</a:t>
            </a:r>
          </a:p>
          <a:p>
            <a:pPr algn="ctr"/>
            <a:r>
              <a:rPr lang="en-GB" sz="2400" dirty="0"/>
              <a:t>Make sure to include your: Name, email (not schools), A-levels and expected grades, work experience, interests and anything else we should know about you!</a:t>
            </a:r>
          </a:p>
          <a:p>
            <a:pPr algn="ctr"/>
            <a:endParaRPr lang="en-GB" dirty="0"/>
          </a:p>
        </p:txBody>
      </p:sp>
      <p:pic>
        <p:nvPicPr>
          <p:cNvPr id="5" name="Picture 4" descr="A blue text in a circle&#10;&#10;Description automatically generated">
            <a:extLst>
              <a:ext uri="{FF2B5EF4-FFF2-40B4-BE49-F238E27FC236}">
                <a16:creationId xmlns:a16="http://schemas.microsoft.com/office/drawing/2014/main" id="{4B78C398-CCAD-3033-64C6-7757064441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7913" y="314633"/>
            <a:ext cx="1342564" cy="1342564"/>
          </a:xfrm>
          <a:prstGeom prst="rect">
            <a:avLst/>
          </a:prstGeom>
        </p:spPr>
      </p:pic>
    </p:spTree>
    <p:extLst>
      <p:ext uri="{BB962C8B-B14F-4D97-AF65-F5344CB8AC3E}">
        <p14:creationId xmlns:p14="http://schemas.microsoft.com/office/powerpoint/2010/main" val="165404339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117E9-1B09-1E8A-C8CB-87F3E5ABAF7A}"/>
              </a:ext>
            </a:extLst>
          </p:cNvPr>
          <p:cNvSpPr>
            <a:spLocks noGrp="1"/>
          </p:cNvSpPr>
          <p:nvPr>
            <p:ph type="title"/>
          </p:nvPr>
        </p:nvSpPr>
        <p:spPr>
          <a:xfrm>
            <a:off x="762000" y="550606"/>
            <a:ext cx="9144000" cy="904567"/>
          </a:xfrm>
        </p:spPr>
        <p:txBody>
          <a:bodyPr>
            <a:normAutofit/>
          </a:bodyPr>
          <a:lstStyle/>
          <a:p>
            <a:r>
              <a:rPr lang="en-GB" dirty="0">
                <a:solidFill>
                  <a:srgbClr val="0548A8"/>
                </a:solidFill>
              </a:rPr>
              <a:t>WHY THIS IS WORTH YOUR TIME</a:t>
            </a:r>
          </a:p>
        </p:txBody>
      </p:sp>
      <p:sp>
        <p:nvSpPr>
          <p:cNvPr id="3" name="Content Placeholder 2">
            <a:extLst>
              <a:ext uri="{FF2B5EF4-FFF2-40B4-BE49-F238E27FC236}">
                <a16:creationId xmlns:a16="http://schemas.microsoft.com/office/drawing/2014/main" id="{1CFA39A4-901D-285F-C837-F345129D9C6B}"/>
              </a:ext>
            </a:extLst>
          </p:cNvPr>
          <p:cNvSpPr>
            <a:spLocks noGrp="1"/>
          </p:cNvSpPr>
          <p:nvPr>
            <p:ph idx="1"/>
          </p:nvPr>
        </p:nvSpPr>
        <p:spPr>
          <a:xfrm>
            <a:off x="762000" y="1455173"/>
            <a:ext cx="10668000" cy="4994788"/>
          </a:xfrm>
        </p:spPr>
        <p:txBody>
          <a:bodyPr/>
          <a:lstStyle/>
          <a:p>
            <a:r>
              <a:rPr lang="en-GB" dirty="0"/>
              <a:t>Coding for a job is very different to coding in school. The tools available to you are more powerful and the jobs are more creative yet still structured and much more fun</a:t>
            </a:r>
          </a:p>
          <a:p>
            <a:r>
              <a:rPr lang="en-GB" dirty="0"/>
              <a:t>A lot of helpful info is not taught in school, so it is rushed later in your careers.</a:t>
            </a:r>
          </a:p>
          <a:p>
            <a:r>
              <a:rPr lang="en-GB" dirty="0"/>
              <a:t>Nobody codes alone but all schoolwork is done independently e.g. coursework so it can be hard to work in a team after school. </a:t>
            </a:r>
          </a:p>
          <a:p>
            <a:r>
              <a:rPr lang="en-GB" dirty="0"/>
              <a:t>The things I can show you will be helpful through your careers and education whether you go straight to work or go to uni.</a:t>
            </a:r>
          </a:p>
          <a:p>
            <a:endParaRPr lang="en-GB" dirty="0"/>
          </a:p>
          <a:p>
            <a:endParaRPr lang="en-GB" dirty="0"/>
          </a:p>
        </p:txBody>
      </p:sp>
    </p:spTree>
    <p:extLst>
      <p:ext uri="{BB962C8B-B14F-4D97-AF65-F5344CB8AC3E}">
        <p14:creationId xmlns:p14="http://schemas.microsoft.com/office/powerpoint/2010/main" val="4030048112"/>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15219A-BE79-E43B-E66C-C4383E566602}"/>
              </a:ext>
            </a:extLst>
          </p:cNvPr>
          <p:cNvSpPr>
            <a:spLocks noGrp="1"/>
          </p:cNvSpPr>
          <p:nvPr>
            <p:ph type="title"/>
          </p:nvPr>
        </p:nvSpPr>
        <p:spPr>
          <a:xfrm>
            <a:off x="485660" y="442451"/>
            <a:ext cx="2952750" cy="2021180"/>
          </a:xfrm>
        </p:spPr>
        <p:txBody>
          <a:bodyPr vert="horz" lIns="91440" tIns="45720" rIns="91440" bIns="45720" rtlCol="0" anchor="b" anchorCtr="0">
            <a:normAutofit/>
          </a:bodyPr>
          <a:lstStyle/>
          <a:p>
            <a:r>
              <a:rPr lang="en-US" sz="4600" dirty="0">
                <a:solidFill>
                  <a:srgbClr val="0548A8"/>
                </a:solidFill>
              </a:rPr>
              <a:t>LEARNING</a:t>
            </a:r>
            <a:br>
              <a:rPr lang="en-US" sz="4600" dirty="0">
                <a:solidFill>
                  <a:srgbClr val="0548A8"/>
                </a:solidFill>
              </a:rPr>
            </a:br>
            <a:r>
              <a:rPr lang="en-US" sz="4600" dirty="0">
                <a:solidFill>
                  <a:srgbClr val="0548A8"/>
                </a:solidFill>
              </a:rPr>
              <a:t>NEW</a:t>
            </a:r>
            <a:br>
              <a:rPr lang="en-US" sz="4600" dirty="0">
                <a:solidFill>
                  <a:srgbClr val="0548A8"/>
                </a:solidFill>
              </a:rPr>
            </a:br>
            <a:r>
              <a:rPr lang="en-US" sz="4600" dirty="0">
                <a:solidFill>
                  <a:srgbClr val="0548A8"/>
                </a:solidFill>
              </a:rPr>
              <a:t>LANGUAGES</a:t>
            </a:r>
          </a:p>
        </p:txBody>
      </p:sp>
      <p:pic>
        <p:nvPicPr>
          <p:cNvPr id="5" name="Picture 4" descr="A screenshot of a computer&#10;&#10;Description automatically generated">
            <a:extLst>
              <a:ext uri="{FF2B5EF4-FFF2-40B4-BE49-F238E27FC236}">
                <a16:creationId xmlns:a16="http://schemas.microsoft.com/office/drawing/2014/main" id="{FC12D530-2E1E-BD9C-DED0-4497A8D01404}"/>
              </a:ext>
            </a:extLst>
          </p:cNvPr>
          <p:cNvPicPr>
            <a:picLocks noChangeAspect="1"/>
          </p:cNvPicPr>
          <p:nvPr/>
        </p:nvPicPr>
        <p:blipFill rotWithShape="1">
          <a:blip r:embed="rId2">
            <a:extLst>
              <a:ext uri="{28A0092B-C50C-407E-A947-70E740481C1C}">
                <a14:useLocalDpi xmlns:a14="http://schemas.microsoft.com/office/drawing/2010/main" val="0"/>
              </a:ext>
            </a:extLst>
          </a:blip>
          <a:srcRect l="2191" r="21498"/>
          <a:stretch/>
        </p:blipFill>
        <p:spPr>
          <a:xfrm>
            <a:off x="4232496" y="10"/>
            <a:ext cx="7959505" cy="6857992"/>
          </a:xfrm>
          <a:custGeom>
            <a:avLst/>
            <a:gdLst/>
            <a:ahLst/>
            <a:cxnLst/>
            <a:rect l="l" t="t" r="r" b="b"/>
            <a:pathLst>
              <a:path w="7959505" h="6858002">
                <a:moveTo>
                  <a:pt x="311551" y="6702976"/>
                </a:moveTo>
                <a:lnTo>
                  <a:pt x="297715" y="6742552"/>
                </a:lnTo>
                <a:cubicBezTo>
                  <a:pt x="283999" y="6764841"/>
                  <a:pt x="278713" y="6788417"/>
                  <a:pt x="278237" y="6812063"/>
                </a:cubicBezTo>
                <a:lnTo>
                  <a:pt x="278237" y="6812064"/>
                </a:lnTo>
                <a:lnTo>
                  <a:pt x="283011" y="6776800"/>
                </a:lnTo>
                <a:cubicBezTo>
                  <a:pt x="286107" y="6765164"/>
                  <a:pt x="290857" y="6753698"/>
                  <a:pt x="297715" y="6742553"/>
                </a:cubicBezTo>
                <a:cubicBezTo>
                  <a:pt x="306003" y="6729219"/>
                  <a:pt x="311147" y="6716169"/>
                  <a:pt x="311551" y="6702977"/>
                </a:cubicBezTo>
                <a:close/>
                <a:moveTo>
                  <a:pt x="328959" y="6564620"/>
                </a:moveTo>
                <a:lnTo>
                  <a:pt x="306480" y="6588625"/>
                </a:lnTo>
                <a:cubicBezTo>
                  <a:pt x="298003" y="6597578"/>
                  <a:pt x="291954" y="6611342"/>
                  <a:pt x="289858" y="6625224"/>
                </a:cubicBezTo>
                <a:lnTo>
                  <a:pt x="289858" y="6625225"/>
                </a:lnTo>
                <a:lnTo>
                  <a:pt x="289870" y="6645552"/>
                </a:lnTo>
                <a:lnTo>
                  <a:pt x="296953" y="6662541"/>
                </a:lnTo>
                <a:lnTo>
                  <a:pt x="296953" y="6662542"/>
                </a:lnTo>
                <a:lnTo>
                  <a:pt x="308405" y="6683027"/>
                </a:lnTo>
                <a:cubicBezTo>
                  <a:pt x="306038" y="6676305"/>
                  <a:pt x="302287" y="6669495"/>
                  <a:pt x="296953" y="6662541"/>
                </a:cubicBezTo>
                <a:lnTo>
                  <a:pt x="289858" y="6625225"/>
                </a:lnTo>
                <a:lnTo>
                  <a:pt x="306480" y="6588626"/>
                </a:lnTo>
                <a:cubicBezTo>
                  <a:pt x="312576" y="6582147"/>
                  <a:pt x="318672" y="6575479"/>
                  <a:pt x="328959" y="6564621"/>
                </a:cubicBezTo>
                <a:close/>
                <a:moveTo>
                  <a:pt x="248638" y="6438981"/>
                </a:moveTo>
                <a:cubicBezTo>
                  <a:pt x="258140" y="6444077"/>
                  <a:pt x="265617" y="6451650"/>
                  <a:pt x="268569" y="6463841"/>
                </a:cubicBezTo>
                <a:lnTo>
                  <a:pt x="268572" y="6463849"/>
                </a:lnTo>
                <a:lnTo>
                  <a:pt x="279556" y="6508052"/>
                </a:lnTo>
                <a:lnTo>
                  <a:pt x="282367" y="6513012"/>
                </a:lnTo>
                <a:lnTo>
                  <a:pt x="284834" y="6521804"/>
                </a:lnTo>
                <a:lnTo>
                  <a:pt x="301172" y="6546195"/>
                </a:lnTo>
                <a:lnTo>
                  <a:pt x="301172" y="6546194"/>
                </a:lnTo>
                <a:lnTo>
                  <a:pt x="282367" y="6513012"/>
                </a:lnTo>
                <a:lnTo>
                  <a:pt x="268572" y="6463849"/>
                </a:lnTo>
                <a:lnTo>
                  <a:pt x="268569" y="6463840"/>
                </a:lnTo>
                <a:close/>
                <a:moveTo>
                  <a:pt x="166047" y="6392243"/>
                </a:moveTo>
                <a:lnTo>
                  <a:pt x="173364" y="6407333"/>
                </a:lnTo>
                <a:lnTo>
                  <a:pt x="173364" y="6407332"/>
                </a:lnTo>
                <a:close/>
                <a:moveTo>
                  <a:pt x="401733" y="4221391"/>
                </a:moveTo>
                <a:lnTo>
                  <a:pt x="396017" y="4253014"/>
                </a:lnTo>
                <a:cubicBezTo>
                  <a:pt x="383824" y="4277401"/>
                  <a:pt x="368204" y="4300070"/>
                  <a:pt x="356201" y="4324645"/>
                </a:cubicBezTo>
                <a:cubicBezTo>
                  <a:pt x="350487" y="4336457"/>
                  <a:pt x="347439" y="4350554"/>
                  <a:pt x="347247" y="4363890"/>
                </a:cubicBezTo>
                <a:lnTo>
                  <a:pt x="347247" y="4363891"/>
                </a:lnTo>
                <a:cubicBezTo>
                  <a:pt x="346295" y="4403326"/>
                  <a:pt x="346295" y="4442762"/>
                  <a:pt x="348009" y="4482005"/>
                </a:cubicBezTo>
                <a:cubicBezTo>
                  <a:pt x="350677" y="4546777"/>
                  <a:pt x="351249" y="4612501"/>
                  <a:pt x="408019" y="4659175"/>
                </a:cubicBezTo>
                <a:cubicBezTo>
                  <a:pt x="412591" y="4662987"/>
                  <a:pt x="415259" y="4671177"/>
                  <a:pt x="416021" y="4677656"/>
                </a:cubicBezTo>
                <a:cubicBezTo>
                  <a:pt x="419640" y="4707565"/>
                  <a:pt x="420022" y="4738236"/>
                  <a:pt x="425928" y="4767765"/>
                </a:cubicBezTo>
                <a:lnTo>
                  <a:pt x="427237" y="4800483"/>
                </a:lnTo>
                <a:lnTo>
                  <a:pt x="412401" y="4828916"/>
                </a:lnTo>
                <a:cubicBezTo>
                  <a:pt x="404114" y="4837703"/>
                  <a:pt x="397113" y="4847214"/>
                  <a:pt x="391971" y="4857317"/>
                </a:cubicBezTo>
                <a:lnTo>
                  <a:pt x="390221" y="4863342"/>
                </a:lnTo>
                <a:lnTo>
                  <a:pt x="387469" y="4867614"/>
                </a:lnTo>
                <a:lnTo>
                  <a:pt x="382691" y="4889275"/>
                </a:lnTo>
                <a:lnTo>
                  <a:pt x="382691" y="4889276"/>
                </a:lnTo>
                <a:cubicBezTo>
                  <a:pt x="382122" y="4896714"/>
                  <a:pt x="382634" y="4904358"/>
                  <a:pt x="384396" y="4912169"/>
                </a:cubicBezTo>
                <a:lnTo>
                  <a:pt x="385799" y="4933805"/>
                </a:lnTo>
                <a:lnTo>
                  <a:pt x="378247" y="4957453"/>
                </a:lnTo>
                <a:lnTo>
                  <a:pt x="360964" y="4987037"/>
                </a:lnTo>
                <a:cubicBezTo>
                  <a:pt x="349725" y="5003801"/>
                  <a:pt x="335627" y="5022852"/>
                  <a:pt x="334485" y="5041521"/>
                </a:cubicBezTo>
                <a:cubicBezTo>
                  <a:pt x="333556" y="5057381"/>
                  <a:pt x="327457" y="5072411"/>
                  <a:pt x="321371" y="5087423"/>
                </a:cubicBezTo>
                <a:lnTo>
                  <a:pt x="321364" y="5087450"/>
                </a:lnTo>
                <a:lnTo>
                  <a:pt x="315482" y="5102461"/>
                </a:lnTo>
                <a:lnTo>
                  <a:pt x="308338" y="5133220"/>
                </a:lnTo>
                <a:lnTo>
                  <a:pt x="308337" y="5133224"/>
                </a:lnTo>
                <a:lnTo>
                  <a:pt x="308337" y="5133225"/>
                </a:lnTo>
                <a:lnTo>
                  <a:pt x="315052" y="5166114"/>
                </a:lnTo>
                <a:lnTo>
                  <a:pt x="314362" y="5172090"/>
                </a:lnTo>
                <a:cubicBezTo>
                  <a:pt x="313481" y="5174400"/>
                  <a:pt x="312290" y="5176876"/>
                  <a:pt x="311814" y="5179067"/>
                </a:cubicBezTo>
                <a:lnTo>
                  <a:pt x="311814" y="5179068"/>
                </a:lnTo>
                <a:cubicBezTo>
                  <a:pt x="304574" y="5214122"/>
                  <a:pt x="311624" y="5247079"/>
                  <a:pt x="335437" y="5272797"/>
                </a:cubicBezTo>
                <a:lnTo>
                  <a:pt x="335441" y="5272804"/>
                </a:lnTo>
                <a:lnTo>
                  <a:pt x="356854" y="5308181"/>
                </a:lnTo>
                <a:lnTo>
                  <a:pt x="359935" y="5317389"/>
                </a:lnTo>
                <a:lnTo>
                  <a:pt x="364317" y="5355014"/>
                </a:lnTo>
                <a:lnTo>
                  <a:pt x="359440" y="5385384"/>
                </a:lnTo>
                <a:cubicBezTo>
                  <a:pt x="356201" y="5398721"/>
                  <a:pt x="353915" y="5412057"/>
                  <a:pt x="351249" y="5425582"/>
                </a:cubicBezTo>
                <a:cubicBezTo>
                  <a:pt x="347439" y="5443870"/>
                  <a:pt x="343437" y="5462351"/>
                  <a:pt x="339627" y="5480637"/>
                </a:cubicBezTo>
                <a:cubicBezTo>
                  <a:pt x="337722" y="5489497"/>
                  <a:pt x="335151" y="5498832"/>
                  <a:pt x="335103" y="5507667"/>
                </a:cubicBezTo>
                <a:lnTo>
                  <a:pt x="335103" y="5507668"/>
                </a:lnTo>
                <a:lnTo>
                  <a:pt x="337324" y="5520422"/>
                </a:lnTo>
                <a:lnTo>
                  <a:pt x="345722" y="5531692"/>
                </a:lnTo>
                <a:lnTo>
                  <a:pt x="345723" y="5531694"/>
                </a:lnTo>
                <a:lnTo>
                  <a:pt x="355869" y="5547578"/>
                </a:lnTo>
                <a:lnTo>
                  <a:pt x="346295" y="5562746"/>
                </a:lnTo>
                <a:cubicBezTo>
                  <a:pt x="303622" y="5600467"/>
                  <a:pt x="276951" y="5646189"/>
                  <a:pt x="275047" y="5704483"/>
                </a:cubicBezTo>
                <a:cubicBezTo>
                  <a:pt x="274665" y="5716485"/>
                  <a:pt x="271999" y="5728678"/>
                  <a:pt x="269141" y="5740488"/>
                </a:cubicBezTo>
                <a:cubicBezTo>
                  <a:pt x="267426" y="5747728"/>
                  <a:pt x="265520" y="5756493"/>
                  <a:pt x="260376" y="5760873"/>
                </a:cubicBezTo>
                <a:cubicBezTo>
                  <a:pt x="221133" y="5794974"/>
                  <a:pt x="193890" y="5837457"/>
                  <a:pt x="171981" y="5883751"/>
                </a:cubicBezTo>
                <a:lnTo>
                  <a:pt x="171979" y="5883756"/>
                </a:lnTo>
                <a:lnTo>
                  <a:pt x="160957" y="5909351"/>
                </a:lnTo>
                <a:lnTo>
                  <a:pt x="154076" y="5935946"/>
                </a:lnTo>
                <a:lnTo>
                  <a:pt x="154075" y="5935949"/>
                </a:lnTo>
                <a:lnTo>
                  <a:pt x="154075" y="5935950"/>
                </a:lnTo>
                <a:cubicBezTo>
                  <a:pt x="151789" y="5954618"/>
                  <a:pt x="155599" y="5974241"/>
                  <a:pt x="157695" y="5993292"/>
                </a:cubicBezTo>
                <a:cubicBezTo>
                  <a:pt x="158837" y="6004532"/>
                  <a:pt x="158647" y="6017486"/>
                  <a:pt x="164171" y="6026441"/>
                </a:cubicBezTo>
                <a:cubicBezTo>
                  <a:pt x="181508" y="6054826"/>
                  <a:pt x="200176" y="6082259"/>
                  <a:pt x="220371" y="6108739"/>
                </a:cubicBezTo>
                <a:lnTo>
                  <a:pt x="234064" y="6133315"/>
                </a:lnTo>
                <a:lnTo>
                  <a:pt x="230364" y="6143190"/>
                </a:lnTo>
                <a:cubicBezTo>
                  <a:pt x="227813" y="6146732"/>
                  <a:pt x="223895" y="6150697"/>
                  <a:pt x="218465" y="6155602"/>
                </a:cubicBezTo>
                <a:cubicBezTo>
                  <a:pt x="196176" y="6175797"/>
                  <a:pt x="184556" y="6200944"/>
                  <a:pt x="179794" y="6228756"/>
                </a:cubicBezTo>
                <a:cubicBezTo>
                  <a:pt x="172363" y="6272764"/>
                  <a:pt x="166077" y="6317151"/>
                  <a:pt x="162457" y="6361539"/>
                </a:cubicBezTo>
                <a:lnTo>
                  <a:pt x="162457" y="6361540"/>
                </a:lnTo>
                <a:lnTo>
                  <a:pt x="179794" y="6228757"/>
                </a:lnTo>
                <a:cubicBezTo>
                  <a:pt x="184556" y="6200945"/>
                  <a:pt x="196176" y="6175798"/>
                  <a:pt x="218465" y="6155603"/>
                </a:cubicBezTo>
                <a:cubicBezTo>
                  <a:pt x="229325" y="6145793"/>
                  <a:pt x="234135" y="6139745"/>
                  <a:pt x="234064" y="6133315"/>
                </a:cubicBezTo>
                <a:lnTo>
                  <a:pt x="234064" y="6133314"/>
                </a:lnTo>
                <a:cubicBezTo>
                  <a:pt x="233993" y="6126884"/>
                  <a:pt x="229039" y="6120074"/>
                  <a:pt x="220371" y="6108738"/>
                </a:cubicBezTo>
                <a:cubicBezTo>
                  <a:pt x="200176" y="6082258"/>
                  <a:pt x="181508" y="6054825"/>
                  <a:pt x="164171" y="6026440"/>
                </a:cubicBezTo>
                <a:cubicBezTo>
                  <a:pt x="158647" y="6017485"/>
                  <a:pt x="158837" y="6004531"/>
                  <a:pt x="157695" y="5993291"/>
                </a:cubicBezTo>
                <a:cubicBezTo>
                  <a:pt x="156647" y="5983766"/>
                  <a:pt x="155171" y="5974097"/>
                  <a:pt x="154242" y="5964477"/>
                </a:cubicBezTo>
                <a:lnTo>
                  <a:pt x="154075" y="5935950"/>
                </a:lnTo>
                <a:lnTo>
                  <a:pt x="154076" y="5935946"/>
                </a:lnTo>
                <a:lnTo>
                  <a:pt x="171979" y="5883756"/>
                </a:lnTo>
                <a:lnTo>
                  <a:pt x="171981" y="5883752"/>
                </a:lnTo>
                <a:cubicBezTo>
                  <a:pt x="193890" y="5837458"/>
                  <a:pt x="221133" y="5794975"/>
                  <a:pt x="260376" y="5760874"/>
                </a:cubicBezTo>
                <a:cubicBezTo>
                  <a:pt x="265520" y="5756494"/>
                  <a:pt x="267426" y="5747729"/>
                  <a:pt x="269141" y="5740489"/>
                </a:cubicBezTo>
                <a:cubicBezTo>
                  <a:pt x="271999" y="5728679"/>
                  <a:pt x="274665" y="5716486"/>
                  <a:pt x="275047" y="5704484"/>
                </a:cubicBezTo>
                <a:cubicBezTo>
                  <a:pt x="276951" y="5646190"/>
                  <a:pt x="303622" y="5600468"/>
                  <a:pt x="346295" y="5562747"/>
                </a:cubicBezTo>
                <a:cubicBezTo>
                  <a:pt x="352392" y="5557318"/>
                  <a:pt x="355774" y="5552508"/>
                  <a:pt x="355869" y="5547579"/>
                </a:cubicBezTo>
                <a:lnTo>
                  <a:pt x="355869" y="5547578"/>
                </a:lnTo>
                <a:cubicBezTo>
                  <a:pt x="355964" y="5542649"/>
                  <a:pt x="352773" y="5537600"/>
                  <a:pt x="345723" y="5531693"/>
                </a:cubicBezTo>
                <a:lnTo>
                  <a:pt x="345722" y="5531692"/>
                </a:lnTo>
                <a:lnTo>
                  <a:pt x="335103" y="5507668"/>
                </a:lnTo>
                <a:lnTo>
                  <a:pt x="339627" y="5480638"/>
                </a:lnTo>
                <a:cubicBezTo>
                  <a:pt x="343437" y="5462352"/>
                  <a:pt x="347439" y="5443871"/>
                  <a:pt x="351249" y="5425583"/>
                </a:cubicBezTo>
                <a:cubicBezTo>
                  <a:pt x="353915" y="5412058"/>
                  <a:pt x="356201" y="5398722"/>
                  <a:pt x="359440" y="5385385"/>
                </a:cubicBezTo>
                <a:cubicBezTo>
                  <a:pt x="361965" y="5375003"/>
                  <a:pt x="363668" y="5364883"/>
                  <a:pt x="364317" y="5355015"/>
                </a:cubicBezTo>
                <a:lnTo>
                  <a:pt x="364317" y="5355014"/>
                </a:lnTo>
                <a:lnTo>
                  <a:pt x="362870" y="5326163"/>
                </a:lnTo>
                <a:lnTo>
                  <a:pt x="359935" y="5317389"/>
                </a:lnTo>
                <a:lnTo>
                  <a:pt x="359341" y="5312288"/>
                </a:lnTo>
                <a:lnTo>
                  <a:pt x="356854" y="5308181"/>
                </a:lnTo>
                <a:lnTo>
                  <a:pt x="353708" y="5298775"/>
                </a:lnTo>
                <a:lnTo>
                  <a:pt x="335441" y="5272804"/>
                </a:lnTo>
                <a:lnTo>
                  <a:pt x="335437" y="5272796"/>
                </a:lnTo>
                <a:cubicBezTo>
                  <a:pt x="323531" y="5259937"/>
                  <a:pt x="315815" y="5245269"/>
                  <a:pt x="311981" y="5229433"/>
                </a:cubicBezTo>
                <a:lnTo>
                  <a:pt x="311814" y="5179068"/>
                </a:lnTo>
                <a:lnTo>
                  <a:pt x="314362" y="5172091"/>
                </a:lnTo>
                <a:cubicBezTo>
                  <a:pt x="315243" y="5169781"/>
                  <a:pt x="315814" y="5167638"/>
                  <a:pt x="315052" y="5166114"/>
                </a:cubicBezTo>
                <a:lnTo>
                  <a:pt x="315052" y="5166113"/>
                </a:lnTo>
                <a:lnTo>
                  <a:pt x="308337" y="5133225"/>
                </a:lnTo>
                <a:lnTo>
                  <a:pt x="308338" y="5133220"/>
                </a:lnTo>
                <a:lnTo>
                  <a:pt x="321364" y="5087450"/>
                </a:lnTo>
                <a:lnTo>
                  <a:pt x="327270" y="5072376"/>
                </a:lnTo>
                <a:cubicBezTo>
                  <a:pt x="330949" y="5062300"/>
                  <a:pt x="333866" y="5052096"/>
                  <a:pt x="334485" y="5041522"/>
                </a:cubicBezTo>
                <a:cubicBezTo>
                  <a:pt x="335627" y="5022853"/>
                  <a:pt x="349725" y="5003802"/>
                  <a:pt x="360964" y="4987038"/>
                </a:cubicBezTo>
                <a:cubicBezTo>
                  <a:pt x="366751" y="4978393"/>
                  <a:pt x="372457" y="4970097"/>
                  <a:pt x="376968" y="4961456"/>
                </a:cubicBezTo>
                <a:lnTo>
                  <a:pt x="378247" y="4957453"/>
                </a:lnTo>
                <a:lnTo>
                  <a:pt x="381039" y="4952673"/>
                </a:lnTo>
                <a:lnTo>
                  <a:pt x="385799" y="4933805"/>
                </a:lnTo>
                <a:cubicBezTo>
                  <a:pt x="386468" y="4927122"/>
                  <a:pt x="386111" y="4919979"/>
                  <a:pt x="384396" y="4912168"/>
                </a:cubicBezTo>
                <a:lnTo>
                  <a:pt x="382691" y="4889275"/>
                </a:lnTo>
                <a:lnTo>
                  <a:pt x="390221" y="4863342"/>
                </a:lnTo>
                <a:lnTo>
                  <a:pt x="412401" y="4828917"/>
                </a:lnTo>
                <a:cubicBezTo>
                  <a:pt x="420784" y="4819964"/>
                  <a:pt x="425356" y="4810581"/>
                  <a:pt x="427237" y="4800484"/>
                </a:cubicBezTo>
                <a:lnTo>
                  <a:pt x="427237" y="4800483"/>
                </a:lnTo>
                <a:cubicBezTo>
                  <a:pt x="429119" y="4790386"/>
                  <a:pt x="428309" y="4779575"/>
                  <a:pt x="425928" y="4767764"/>
                </a:cubicBezTo>
                <a:cubicBezTo>
                  <a:pt x="420022" y="4738235"/>
                  <a:pt x="419640" y="4707564"/>
                  <a:pt x="416021" y="4677655"/>
                </a:cubicBezTo>
                <a:cubicBezTo>
                  <a:pt x="415259" y="4671176"/>
                  <a:pt x="412591" y="4662986"/>
                  <a:pt x="408019" y="4659174"/>
                </a:cubicBezTo>
                <a:cubicBezTo>
                  <a:pt x="351249" y="4612500"/>
                  <a:pt x="350677" y="4546776"/>
                  <a:pt x="348009" y="4482004"/>
                </a:cubicBezTo>
                <a:lnTo>
                  <a:pt x="347247" y="4363891"/>
                </a:lnTo>
                <a:lnTo>
                  <a:pt x="356201" y="4324646"/>
                </a:lnTo>
                <a:cubicBezTo>
                  <a:pt x="368204" y="4300071"/>
                  <a:pt x="383824" y="4277402"/>
                  <a:pt x="396017" y="4253015"/>
                </a:cubicBezTo>
                <a:cubicBezTo>
                  <a:pt x="400781" y="4243873"/>
                  <a:pt x="400971" y="4232061"/>
                  <a:pt x="401733" y="4221392"/>
                </a:cubicBezTo>
                <a:close/>
                <a:moveTo>
                  <a:pt x="405543" y="4165383"/>
                </a:moveTo>
                <a:cubicBezTo>
                  <a:pt x="402114" y="4173480"/>
                  <a:pt x="401543" y="4182767"/>
                  <a:pt x="401638" y="4192387"/>
                </a:cubicBezTo>
                <a:lnTo>
                  <a:pt x="401638" y="4192388"/>
                </a:lnTo>
                <a:lnTo>
                  <a:pt x="405543" y="4165384"/>
                </a:lnTo>
                <a:close/>
                <a:moveTo>
                  <a:pt x="332842" y="2836172"/>
                </a:moveTo>
                <a:lnTo>
                  <a:pt x="332842" y="2836173"/>
                </a:lnTo>
                <a:cubicBezTo>
                  <a:pt x="336914" y="2839983"/>
                  <a:pt x="340200" y="2844317"/>
                  <a:pt x="341533" y="2848794"/>
                </a:cubicBezTo>
                <a:lnTo>
                  <a:pt x="358165" y="2903546"/>
                </a:lnTo>
                <a:lnTo>
                  <a:pt x="366071" y="2947859"/>
                </a:lnTo>
                <a:lnTo>
                  <a:pt x="366072" y="2947863"/>
                </a:lnTo>
                <a:lnTo>
                  <a:pt x="362488" y="2982148"/>
                </a:lnTo>
                <a:cubicBezTo>
                  <a:pt x="354392" y="3014153"/>
                  <a:pt x="350582" y="3045777"/>
                  <a:pt x="350796" y="3077401"/>
                </a:cubicBezTo>
                <a:lnTo>
                  <a:pt x="350796" y="3077402"/>
                </a:lnTo>
                <a:cubicBezTo>
                  <a:pt x="351010" y="3109026"/>
                  <a:pt x="355249" y="3140650"/>
                  <a:pt x="363250" y="3172655"/>
                </a:cubicBezTo>
                <a:cubicBezTo>
                  <a:pt x="389159" y="3276481"/>
                  <a:pt x="416591" y="3380306"/>
                  <a:pt x="410877" y="3489468"/>
                </a:cubicBezTo>
                <a:cubicBezTo>
                  <a:pt x="409925" y="3507564"/>
                  <a:pt x="421546" y="3529091"/>
                  <a:pt x="432976" y="3544714"/>
                </a:cubicBezTo>
                <a:cubicBezTo>
                  <a:pt x="438406" y="3552191"/>
                  <a:pt x="442585" y="3557716"/>
                  <a:pt x="445520" y="3562321"/>
                </a:cubicBezTo>
                <a:lnTo>
                  <a:pt x="450598" y="3574408"/>
                </a:lnTo>
                <a:lnTo>
                  <a:pt x="448246" y="3587174"/>
                </a:lnTo>
                <a:cubicBezTo>
                  <a:pt x="446228" y="3592232"/>
                  <a:pt x="442978" y="3598435"/>
                  <a:pt x="438500" y="3606817"/>
                </a:cubicBezTo>
                <a:cubicBezTo>
                  <a:pt x="434118" y="3614819"/>
                  <a:pt x="431452" y="3624725"/>
                  <a:pt x="424974" y="3630632"/>
                </a:cubicBezTo>
                <a:cubicBezTo>
                  <a:pt x="408496" y="3645682"/>
                  <a:pt x="402257" y="3662494"/>
                  <a:pt x="400733" y="3680163"/>
                </a:cubicBezTo>
                <a:lnTo>
                  <a:pt x="400733" y="3680164"/>
                </a:lnTo>
                <a:lnTo>
                  <a:pt x="404781" y="3734838"/>
                </a:lnTo>
                <a:lnTo>
                  <a:pt x="404399" y="3754652"/>
                </a:lnTo>
                <a:cubicBezTo>
                  <a:pt x="398399" y="3767130"/>
                  <a:pt x="396447" y="3778655"/>
                  <a:pt x="398042" y="3789776"/>
                </a:cubicBezTo>
                <a:lnTo>
                  <a:pt x="398042" y="3789777"/>
                </a:lnTo>
                <a:cubicBezTo>
                  <a:pt x="399638" y="3800897"/>
                  <a:pt x="404781" y="3811614"/>
                  <a:pt x="412973" y="3822473"/>
                </a:cubicBezTo>
                <a:lnTo>
                  <a:pt x="427308" y="3852620"/>
                </a:lnTo>
                <a:lnTo>
                  <a:pt x="426528" y="3868764"/>
                </a:lnTo>
                <a:cubicBezTo>
                  <a:pt x="425070" y="3874229"/>
                  <a:pt x="422307" y="3879766"/>
                  <a:pt x="417925" y="3885338"/>
                </a:cubicBezTo>
                <a:cubicBezTo>
                  <a:pt x="398494" y="3910104"/>
                  <a:pt x="388302" y="3935727"/>
                  <a:pt x="386040" y="3962159"/>
                </a:cubicBezTo>
                <a:lnTo>
                  <a:pt x="386040" y="3962160"/>
                </a:lnTo>
                <a:cubicBezTo>
                  <a:pt x="383778" y="3988593"/>
                  <a:pt x="389446" y="4015835"/>
                  <a:pt x="401733" y="4043840"/>
                </a:cubicBezTo>
                <a:lnTo>
                  <a:pt x="416855" y="4103826"/>
                </a:lnTo>
                <a:lnTo>
                  <a:pt x="405543" y="4165382"/>
                </a:lnTo>
                <a:lnTo>
                  <a:pt x="414887" y="4134256"/>
                </a:lnTo>
                <a:lnTo>
                  <a:pt x="416855" y="4103826"/>
                </a:lnTo>
                <a:lnTo>
                  <a:pt x="416855" y="4103825"/>
                </a:lnTo>
                <a:cubicBezTo>
                  <a:pt x="415879" y="4083702"/>
                  <a:pt x="410497" y="4063842"/>
                  <a:pt x="401733" y="4043839"/>
                </a:cubicBezTo>
                <a:cubicBezTo>
                  <a:pt x="395590" y="4029837"/>
                  <a:pt x="391101" y="4016025"/>
                  <a:pt x="388431" y="4002410"/>
                </a:cubicBezTo>
                <a:lnTo>
                  <a:pt x="386040" y="3962160"/>
                </a:lnTo>
                <a:lnTo>
                  <a:pt x="395544" y="3923125"/>
                </a:lnTo>
                <a:cubicBezTo>
                  <a:pt x="400804" y="3910319"/>
                  <a:pt x="408210" y="3897722"/>
                  <a:pt x="417925" y="3885339"/>
                </a:cubicBezTo>
                <a:cubicBezTo>
                  <a:pt x="426689" y="3874195"/>
                  <a:pt x="428975" y="3863193"/>
                  <a:pt x="427308" y="3852620"/>
                </a:cubicBezTo>
                <a:lnTo>
                  <a:pt x="427308" y="3852619"/>
                </a:lnTo>
                <a:cubicBezTo>
                  <a:pt x="425642" y="3842046"/>
                  <a:pt x="420022" y="3831902"/>
                  <a:pt x="412973" y="3822472"/>
                </a:cubicBezTo>
                <a:lnTo>
                  <a:pt x="398042" y="3789776"/>
                </a:lnTo>
                <a:lnTo>
                  <a:pt x="404399" y="3754653"/>
                </a:lnTo>
                <a:cubicBezTo>
                  <a:pt x="407067" y="3749126"/>
                  <a:pt x="405733" y="3741316"/>
                  <a:pt x="404781" y="3734838"/>
                </a:cubicBezTo>
                <a:lnTo>
                  <a:pt x="404781" y="3734837"/>
                </a:lnTo>
                <a:lnTo>
                  <a:pt x="400733" y="3680164"/>
                </a:lnTo>
                <a:lnTo>
                  <a:pt x="407246" y="3654416"/>
                </a:lnTo>
                <a:cubicBezTo>
                  <a:pt x="411056" y="3646123"/>
                  <a:pt x="416735" y="3638158"/>
                  <a:pt x="424974" y="3630633"/>
                </a:cubicBezTo>
                <a:cubicBezTo>
                  <a:pt x="431452" y="3624726"/>
                  <a:pt x="434118" y="3614820"/>
                  <a:pt x="438500" y="3606818"/>
                </a:cubicBezTo>
                <a:cubicBezTo>
                  <a:pt x="447455" y="3590054"/>
                  <a:pt x="451503" y="3582005"/>
                  <a:pt x="450598" y="3574409"/>
                </a:cubicBezTo>
                <a:lnTo>
                  <a:pt x="450598" y="3574408"/>
                </a:lnTo>
                <a:cubicBezTo>
                  <a:pt x="449693" y="3566811"/>
                  <a:pt x="443835" y="3559668"/>
                  <a:pt x="432976" y="3544713"/>
                </a:cubicBezTo>
                <a:cubicBezTo>
                  <a:pt x="421546" y="3529090"/>
                  <a:pt x="409925" y="3507563"/>
                  <a:pt x="410877" y="3489467"/>
                </a:cubicBezTo>
                <a:cubicBezTo>
                  <a:pt x="416591" y="3380305"/>
                  <a:pt x="389159" y="3276480"/>
                  <a:pt x="363250" y="3172654"/>
                </a:cubicBezTo>
                <a:lnTo>
                  <a:pt x="350796" y="3077402"/>
                </a:lnTo>
                <a:lnTo>
                  <a:pt x="362488" y="2982149"/>
                </a:lnTo>
                <a:cubicBezTo>
                  <a:pt x="365441" y="2970576"/>
                  <a:pt x="366442" y="2959157"/>
                  <a:pt x="366072" y="2947863"/>
                </a:cubicBezTo>
                <a:lnTo>
                  <a:pt x="366072" y="2947862"/>
                </a:lnTo>
                <a:lnTo>
                  <a:pt x="366071" y="2947859"/>
                </a:lnTo>
                <a:lnTo>
                  <a:pt x="361441" y="2914328"/>
                </a:lnTo>
                <a:lnTo>
                  <a:pt x="358165" y="2903546"/>
                </a:lnTo>
                <a:lnTo>
                  <a:pt x="357138" y="2897785"/>
                </a:lnTo>
                <a:cubicBezTo>
                  <a:pt x="352391" y="2881307"/>
                  <a:pt x="346533" y="2865010"/>
                  <a:pt x="341533" y="2848793"/>
                </a:cubicBezTo>
                <a:close/>
                <a:moveTo>
                  <a:pt x="296001" y="2745352"/>
                </a:moveTo>
                <a:lnTo>
                  <a:pt x="289670" y="2770758"/>
                </a:lnTo>
                <a:lnTo>
                  <a:pt x="290080" y="2778006"/>
                </a:lnTo>
                <a:lnTo>
                  <a:pt x="289301" y="2782305"/>
                </a:lnTo>
                <a:lnTo>
                  <a:pt x="290501" y="2785440"/>
                </a:lnTo>
                <a:lnTo>
                  <a:pt x="290929" y="2793023"/>
                </a:lnTo>
                <a:lnTo>
                  <a:pt x="300579" y="2811780"/>
                </a:lnTo>
                <a:lnTo>
                  <a:pt x="300582" y="2811787"/>
                </a:lnTo>
                <a:lnTo>
                  <a:pt x="300583" y="2811787"/>
                </a:lnTo>
                <a:lnTo>
                  <a:pt x="300579" y="2811780"/>
                </a:lnTo>
                <a:lnTo>
                  <a:pt x="290501" y="2785440"/>
                </a:lnTo>
                <a:lnTo>
                  <a:pt x="290080" y="2778006"/>
                </a:lnTo>
                <a:close/>
                <a:moveTo>
                  <a:pt x="413278" y="2445328"/>
                </a:moveTo>
                <a:lnTo>
                  <a:pt x="409472" y="2463017"/>
                </a:lnTo>
                <a:lnTo>
                  <a:pt x="409472" y="2463018"/>
                </a:lnTo>
                <a:lnTo>
                  <a:pt x="411535" y="2490551"/>
                </a:lnTo>
                <a:lnTo>
                  <a:pt x="418114" y="2518262"/>
                </a:lnTo>
                <a:lnTo>
                  <a:pt x="418115" y="2518265"/>
                </a:lnTo>
                <a:lnTo>
                  <a:pt x="421759" y="2545007"/>
                </a:lnTo>
                <a:lnTo>
                  <a:pt x="417545" y="2571034"/>
                </a:lnTo>
                <a:cubicBezTo>
                  <a:pt x="405543" y="2612945"/>
                  <a:pt x="372966" y="2640950"/>
                  <a:pt x="344391" y="2668001"/>
                </a:cubicBezTo>
                <a:cubicBezTo>
                  <a:pt x="320006" y="2691054"/>
                  <a:pt x="306290" y="2716963"/>
                  <a:pt x="296001" y="2745348"/>
                </a:cubicBezTo>
                <a:lnTo>
                  <a:pt x="296001" y="2745349"/>
                </a:lnTo>
                <a:cubicBezTo>
                  <a:pt x="306290" y="2716964"/>
                  <a:pt x="320006" y="2691055"/>
                  <a:pt x="344391" y="2668002"/>
                </a:cubicBezTo>
                <a:cubicBezTo>
                  <a:pt x="372966" y="2640951"/>
                  <a:pt x="405543" y="2612946"/>
                  <a:pt x="417545" y="2571035"/>
                </a:cubicBezTo>
                <a:cubicBezTo>
                  <a:pt x="420117" y="2561986"/>
                  <a:pt x="421593" y="2553556"/>
                  <a:pt x="421760" y="2545007"/>
                </a:cubicBezTo>
                <a:lnTo>
                  <a:pt x="421759" y="2545007"/>
                </a:lnTo>
                <a:lnTo>
                  <a:pt x="421760" y="2545006"/>
                </a:lnTo>
                <a:cubicBezTo>
                  <a:pt x="421926" y="2536457"/>
                  <a:pt x="420783" y="2527790"/>
                  <a:pt x="418115" y="2518264"/>
                </a:cubicBezTo>
                <a:lnTo>
                  <a:pt x="418114" y="2518262"/>
                </a:lnTo>
                <a:lnTo>
                  <a:pt x="409472" y="2463018"/>
                </a:lnTo>
                <a:close/>
                <a:moveTo>
                  <a:pt x="817328" y="1508458"/>
                </a:moveTo>
                <a:lnTo>
                  <a:pt x="845421" y="1596213"/>
                </a:lnTo>
                <a:cubicBezTo>
                  <a:pt x="847898" y="1604978"/>
                  <a:pt x="846373" y="1615836"/>
                  <a:pt x="843517" y="1624980"/>
                </a:cubicBezTo>
                <a:cubicBezTo>
                  <a:pt x="833801" y="1656223"/>
                  <a:pt x="809415" y="1676036"/>
                  <a:pt x="786935" y="1697753"/>
                </a:cubicBezTo>
                <a:cubicBezTo>
                  <a:pt x="777029" y="1707279"/>
                  <a:pt x="769981" y="1720423"/>
                  <a:pt x="764267" y="1733188"/>
                </a:cubicBezTo>
                <a:cubicBezTo>
                  <a:pt x="749595" y="1766335"/>
                  <a:pt x="736452" y="1800246"/>
                  <a:pt x="722546" y="1833775"/>
                </a:cubicBezTo>
                <a:cubicBezTo>
                  <a:pt x="721212" y="1837013"/>
                  <a:pt x="717783" y="1839679"/>
                  <a:pt x="714925" y="1842158"/>
                </a:cubicBezTo>
                <a:cubicBezTo>
                  <a:pt x="684824" y="1866922"/>
                  <a:pt x="654535" y="1891497"/>
                  <a:pt x="624434" y="1916454"/>
                </a:cubicBezTo>
                <a:cubicBezTo>
                  <a:pt x="618720" y="1921216"/>
                  <a:pt x="614528" y="1928076"/>
                  <a:pt x="609004" y="1933219"/>
                </a:cubicBezTo>
                <a:cubicBezTo>
                  <a:pt x="601384" y="1940459"/>
                  <a:pt x="594143" y="1949603"/>
                  <a:pt x="584999" y="1953413"/>
                </a:cubicBezTo>
                <a:cubicBezTo>
                  <a:pt x="556234" y="1965224"/>
                  <a:pt x="543850" y="1987894"/>
                  <a:pt x="538516" y="2016469"/>
                </a:cubicBezTo>
                <a:cubicBezTo>
                  <a:pt x="533563" y="2042570"/>
                  <a:pt x="529371" y="2068669"/>
                  <a:pt x="523657" y="2094578"/>
                </a:cubicBezTo>
                <a:cubicBezTo>
                  <a:pt x="516799" y="2126201"/>
                  <a:pt x="509369" y="2157636"/>
                  <a:pt x="500986" y="2188879"/>
                </a:cubicBezTo>
                <a:cubicBezTo>
                  <a:pt x="497366" y="2202404"/>
                  <a:pt x="493176" y="2216692"/>
                  <a:pt x="485746" y="2228314"/>
                </a:cubicBezTo>
                <a:cubicBezTo>
                  <a:pt x="465171" y="2260890"/>
                  <a:pt x="451265" y="2295753"/>
                  <a:pt x="456789" y="2334044"/>
                </a:cubicBezTo>
                <a:cubicBezTo>
                  <a:pt x="461171" y="2364715"/>
                  <a:pt x="449931" y="2390434"/>
                  <a:pt x="432404" y="2409485"/>
                </a:cubicBezTo>
                <a:cubicBezTo>
                  <a:pt x="424450" y="2418154"/>
                  <a:pt x="418938" y="2426977"/>
                  <a:pt x="415303" y="2435913"/>
                </a:cubicBezTo>
                <a:lnTo>
                  <a:pt x="432404" y="2409486"/>
                </a:lnTo>
                <a:cubicBezTo>
                  <a:pt x="449931" y="2390435"/>
                  <a:pt x="461171" y="2364716"/>
                  <a:pt x="456789" y="2334045"/>
                </a:cubicBezTo>
                <a:cubicBezTo>
                  <a:pt x="451265" y="2295754"/>
                  <a:pt x="465171" y="2260891"/>
                  <a:pt x="485746" y="2228315"/>
                </a:cubicBezTo>
                <a:cubicBezTo>
                  <a:pt x="493176" y="2216693"/>
                  <a:pt x="497366" y="2202405"/>
                  <a:pt x="500986" y="2188880"/>
                </a:cubicBezTo>
                <a:cubicBezTo>
                  <a:pt x="509369" y="2157637"/>
                  <a:pt x="516799" y="2126202"/>
                  <a:pt x="523657" y="2094579"/>
                </a:cubicBezTo>
                <a:cubicBezTo>
                  <a:pt x="529371" y="2068670"/>
                  <a:pt x="533563" y="2042571"/>
                  <a:pt x="538516" y="2016470"/>
                </a:cubicBezTo>
                <a:cubicBezTo>
                  <a:pt x="543850" y="1987895"/>
                  <a:pt x="556234" y="1965225"/>
                  <a:pt x="584999" y="1953414"/>
                </a:cubicBezTo>
                <a:cubicBezTo>
                  <a:pt x="594143" y="1949604"/>
                  <a:pt x="601384" y="1940460"/>
                  <a:pt x="609004" y="1933220"/>
                </a:cubicBezTo>
                <a:cubicBezTo>
                  <a:pt x="614528" y="1928077"/>
                  <a:pt x="618720" y="1921217"/>
                  <a:pt x="624434" y="1916455"/>
                </a:cubicBezTo>
                <a:cubicBezTo>
                  <a:pt x="654535" y="1891498"/>
                  <a:pt x="684824" y="1866923"/>
                  <a:pt x="714925" y="1842159"/>
                </a:cubicBezTo>
                <a:cubicBezTo>
                  <a:pt x="717783" y="1839680"/>
                  <a:pt x="721212" y="1837014"/>
                  <a:pt x="722546" y="1833776"/>
                </a:cubicBezTo>
                <a:cubicBezTo>
                  <a:pt x="736452" y="1800247"/>
                  <a:pt x="749596" y="1766336"/>
                  <a:pt x="764267" y="1733189"/>
                </a:cubicBezTo>
                <a:cubicBezTo>
                  <a:pt x="769981" y="1720424"/>
                  <a:pt x="777029" y="1707280"/>
                  <a:pt x="786936" y="1697754"/>
                </a:cubicBezTo>
                <a:cubicBezTo>
                  <a:pt x="809416" y="1676037"/>
                  <a:pt x="833801" y="1656224"/>
                  <a:pt x="843517" y="1624981"/>
                </a:cubicBezTo>
                <a:cubicBezTo>
                  <a:pt x="846374" y="1615837"/>
                  <a:pt x="847899" y="1604979"/>
                  <a:pt x="845422" y="1596214"/>
                </a:cubicBezTo>
                <a:close/>
                <a:moveTo>
                  <a:pt x="798723" y="1459073"/>
                </a:moveTo>
                <a:lnTo>
                  <a:pt x="807941" y="1481572"/>
                </a:lnTo>
                <a:lnTo>
                  <a:pt x="798724" y="1459074"/>
                </a:lnTo>
                <a:close/>
                <a:moveTo>
                  <a:pt x="779530" y="1268758"/>
                </a:moveTo>
                <a:lnTo>
                  <a:pt x="774363" y="1286069"/>
                </a:lnTo>
                <a:cubicBezTo>
                  <a:pt x="759789" y="1306930"/>
                  <a:pt x="753550" y="1328552"/>
                  <a:pt x="752025" y="1350627"/>
                </a:cubicBezTo>
                <a:lnTo>
                  <a:pt x="757620" y="1413840"/>
                </a:lnTo>
                <a:lnTo>
                  <a:pt x="752026" y="1350628"/>
                </a:lnTo>
                <a:cubicBezTo>
                  <a:pt x="753550" y="1328553"/>
                  <a:pt x="759790" y="1306930"/>
                  <a:pt x="774363" y="1286070"/>
                </a:cubicBezTo>
                <a:cubicBezTo>
                  <a:pt x="777506" y="1281689"/>
                  <a:pt x="779078" y="1275402"/>
                  <a:pt x="779530" y="1268758"/>
                </a:cubicBezTo>
                <a:close/>
                <a:moveTo>
                  <a:pt x="837801" y="773035"/>
                </a:moveTo>
                <a:lnTo>
                  <a:pt x="829801" y="854379"/>
                </a:lnTo>
                <a:cubicBezTo>
                  <a:pt x="827515" y="878956"/>
                  <a:pt x="826753" y="903722"/>
                  <a:pt x="798747" y="915343"/>
                </a:cubicBezTo>
                <a:cubicBezTo>
                  <a:pt x="794365" y="917059"/>
                  <a:pt x="791127" y="922773"/>
                  <a:pt x="788269" y="927155"/>
                </a:cubicBezTo>
                <a:cubicBezTo>
                  <a:pt x="744261" y="994785"/>
                  <a:pt x="745405" y="1030980"/>
                  <a:pt x="791889" y="1097087"/>
                </a:cubicBezTo>
                <a:cubicBezTo>
                  <a:pt x="796651" y="1103945"/>
                  <a:pt x="800081" y="1118613"/>
                  <a:pt x="796271" y="1123185"/>
                </a:cubicBezTo>
                <a:cubicBezTo>
                  <a:pt x="780459" y="1142617"/>
                  <a:pt x="773411" y="1162954"/>
                  <a:pt x="771553" y="1184029"/>
                </a:cubicBezTo>
                <a:cubicBezTo>
                  <a:pt x="773411" y="1162954"/>
                  <a:pt x="780460" y="1142618"/>
                  <a:pt x="796272" y="1123186"/>
                </a:cubicBezTo>
                <a:cubicBezTo>
                  <a:pt x="800082" y="1118614"/>
                  <a:pt x="796652" y="1103946"/>
                  <a:pt x="791890" y="1097088"/>
                </a:cubicBezTo>
                <a:cubicBezTo>
                  <a:pt x="745406" y="1030981"/>
                  <a:pt x="744262" y="994786"/>
                  <a:pt x="788270" y="927156"/>
                </a:cubicBezTo>
                <a:cubicBezTo>
                  <a:pt x="791128" y="922774"/>
                  <a:pt x="794366" y="917060"/>
                  <a:pt x="798748" y="915344"/>
                </a:cubicBezTo>
                <a:cubicBezTo>
                  <a:pt x="826753" y="903723"/>
                  <a:pt x="827515" y="878957"/>
                  <a:pt x="829801" y="854380"/>
                </a:cubicBezTo>
                <a:cubicBezTo>
                  <a:pt x="832277" y="827330"/>
                  <a:pt x="835515" y="800277"/>
                  <a:pt x="837801" y="773036"/>
                </a:cubicBezTo>
                <a:close/>
                <a:moveTo>
                  <a:pt x="782400" y="517851"/>
                </a:moveTo>
                <a:lnTo>
                  <a:pt x="791317" y="556047"/>
                </a:lnTo>
                <a:cubicBezTo>
                  <a:pt x="793413" y="564048"/>
                  <a:pt x="798937" y="572622"/>
                  <a:pt x="797795" y="580050"/>
                </a:cubicBezTo>
                <a:cubicBezTo>
                  <a:pt x="794461" y="601578"/>
                  <a:pt x="796890" y="622201"/>
                  <a:pt x="801176" y="642537"/>
                </a:cubicBezTo>
                <a:lnTo>
                  <a:pt x="813700" y="694928"/>
                </a:lnTo>
                <a:lnTo>
                  <a:pt x="801177" y="642538"/>
                </a:lnTo>
                <a:cubicBezTo>
                  <a:pt x="796891" y="622201"/>
                  <a:pt x="794462" y="601579"/>
                  <a:pt x="797796" y="580051"/>
                </a:cubicBezTo>
                <a:cubicBezTo>
                  <a:pt x="798938" y="572623"/>
                  <a:pt x="793414" y="564049"/>
                  <a:pt x="791318" y="556048"/>
                </a:cubicBezTo>
                <a:close/>
                <a:moveTo>
                  <a:pt x="783887" y="313533"/>
                </a:moveTo>
                <a:lnTo>
                  <a:pt x="786245" y="324058"/>
                </a:lnTo>
                <a:cubicBezTo>
                  <a:pt x="786031" y="328964"/>
                  <a:pt x="785126" y="334584"/>
                  <a:pt x="784459" y="338870"/>
                </a:cubicBezTo>
                <a:cubicBezTo>
                  <a:pt x="781601" y="357921"/>
                  <a:pt x="774363" y="376781"/>
                  <a:pt x="774553" y="395640"/>
                </a:cubicBezTo>
                <a:lnTo>
                  <a:pt x="778363" y="367328"/>
                </a:lnTo>
                <a:cubicBezTo>
                  <a:pt x="780506" y="357874"/>
                  <a:pt x="783031" y="348396"/>
                  <a:pt x="784460" y="338871"/>
                </a:cubicBezTo>
                <a:cubicBezTo>
                  <a:pt x="785794" y="330299"/>
                  <a:pt x="788080" y="316390"/>
                  <a:pt x="783888" y="313534"/>
                </a:cubicBezTo>
                <a:close/>
                <a:moveTo>
                  <a:pt x="761560" y="281568"/>
                </a:moveTo>
                <a:lnTo>
                  <a:pt x="766454" y="295415"/>
                </a:lnTo>
                <a:lnTo>
                  <a:pt x="766455" y="295415"/>
                </a:lnTo>
                <a:close/>
                <a:moveTo>
                  <a:pt x="774880" y="24486"/>
                </a:moveTo>
                <a:lnTo>
                  <a:pt x="777142" y="74129"/>
                </a:lnTo>
                <a:cubicBezTo>
                  <a:pt x="775758" y="100174"/>
                  <a:pt x="771253" y="125876"/>
                  <a:pt x="767023" y="151569"/>
                </a:cubicBezTo>
                <a:lnTo>
                  <a:pt x="766824" y="153388"/>
                </a:lnTo>
                <a:lnTo>
                  <a:pt x="763010" y="177271"/>
                </a:lnTo>
                <a:lnTo>
                  <a:pt x="758551" y="228944"/>
                </a:lnTo>
                <a:lnTo>
                  <a:pt x="766824" y="153388"/>
                </a:lnTo>
                <a:lnTo>
                  <a:pt x="771220" y="125861"/>
                </a:lnTo>
                <a:cubicBezTo>
                  <a:pt x="773910" y="108703"/>
                  <a:pt x="776220" y="91492"/>
                  <a:pt x="777143" y="74129"/>
                </a:cubicBezTo>
                <a:close/>
                <a:moveTo>
                  <a:pt x="313353" y="0"/>
                </a:moveTo>
                <a:lnTo>
                  <a:pt x="777461" y="0"/>
                </a:lnTo>
                <a:lnTo>
                  <a:pt x="774743" y="21486"/>
                </a:lnTo>
                <a:lnTo>
                  <a:pt x="777461" y="1"/>
                </a:lnTo>
                <a:lnTo>
                  <a:pt x="2874276" y="2"/>
                </a:lnTo>
                <a:lnTo>
                  <a:pt x="2874276" y="0"/>
                </a:lnTo>
                <a:lnTo>
                  <a:pt x="7959505" y="0"/>
                </a:lnTo>
                <a:lnTo>
                  <a:pt x="7959505" y="6858000"/>
                </a:lnTo>
                <a:lnTo>
                  <a:pt x="4543953" y="6858000"/>
                </a:lnTo>
                <a:lnTo>
                  <a:pt x="4543953" y="6858002"/>
                </a:lnTo>
                <a:lnTo>
                  <a:pt x="284400" y="6858002"/>
                </a:lnTo>
                <a:lnTo>
                  <a:pt x="284400" y="6858001"/>
                </a:lnTo>
                <a:lnTo>
                  <a:pt x="112147" y="6858001"/>
                </a:lnTo>
                <a:lnTo>
                  <a:pt x="102447" y="6815516"/>
                </a:lnTo>
                <a:cubicBezTo>
                  <a:pt x="96923" y="6793035"/>
                  <a:pt x="87016" y="6771319"/>
                  <a:pt x="83396" y="6748458"/>
                </a:cubicBezTo>
                <a:cubicBezTo>
                  <a:pt x="74824" y="6694164"/>
                  <a:pt x="68728" y="6639488"/>
                  <a:pt x="61870" y="6584812"/>
                </a:cubicBezTo>
                <a:cubicBezTo>
                  <a:pt x="54821" y="6528424"/>
                  <a:pt x="47391" y="6472225"/>
                  <a:pt x="41105" y="6415833"/>
                </a:cubicBezTo>
                <a:cubicBezTo>
                  <a:pt x="37865" y="6384972"/>
                  <a:pt x="37295" y="6353919"/>
                  <a:pt x="34247" y="6323058"/>
                </a:cubicBezTo>
                <a:cubicBezTo>
                  <a:pt x="31579" y="6296005"/>
                  <a:pt x="26626" y="6269144"/>
                  <a:pt x="23386" y="6242093"/>
                </a:cubicBezTo>
                <a:cubicBezTo>
                  <a:pt x="20720" y="6218660"/>
                  <a:pt x="19196" y="6195037"/>
                  <a:pt x="16528" y="6171605"/>
                </a:cubicBezTo>
                <a:cubicBezTo>
                  <a:pt x="12148" y="6134075"/>
                  <a:pt x="7194" y="6096736"/>
                  <a:pt x="2622" y="6059397"/>
                </a:cubicBezTo>
                <a:lnTo>
                  <a:pt x="0" y="6041769"/>
                </a:lnTo>
                <a:lnTo>
                  <a:pt x="0" y="6000937"/>
                </a:lnTo>
                <a:lnTo>
                  <a:pt x="3670" y="5957595"/>
                </a:lnTo>
                <a:lnTo>
                  <a:pt x="0" y="5912511"/>
                </a:lnTo>
                <a:lnTo>
                  <a:pt x="0" y="5886401"/>
                </a:lnTo>
                <a:lnTo>
                  <a:pt x="1098" y="5864318"/>
                </a:lnTo>
                <a:cubicBezTo>
                  <a:pt x="7576" y="5839361"/>
                  <a:pt x="16720" y="5815169"/>
                  <a:pt x="24720" y="5790592"/>
                </a:cubicBezTo>
                <a:cubicBezTo>
                  <a:pt x="25672" y="5787924"/>
                  <a:pt x="25864" y="5784686"/>
                  <a:pt x="26434" y="5781830"/>
                </a:cubicBezTo>
                <a:cubicBezTo>
                  <a:pt x="29675" y="5765635"/>
                  <a:pt x="32913" y="5749634"/>
                  <a:pt x="35771" y="5733440"/>
                </a:cubicBezTo>
                <a:cubicBezTo>
                  <a:pt x="37295" y="5724678"/>
                  <a:pt x="37485" y="5715723"/>
                  <a:pt x="38819" y="5706959"/>
                </a:cubicBezTo>
                <a:cubicBezTo>
                  <a:pt x="44153" y="5673050"/>
                  <a:pt x="35199" y="5635711"/>
                  <a:pt x="58250" y="5606372"/>
                </a:cubicBezTo>
                <a:cubicBezTo>
                  <a:pt x="73110" y="5587321"/>
                  <a:pt x="69680" y="5568842"/>
                  <a:pt x="67394" y="5548460"/>
                </a:cubicBezTo>
                <a:cubicBezTo>
                  <a:pt x="65680" y="5533027"/>
                  <a:pt x="66252" y="5517215"/>
                  <a:pt x="66060" y="5501594"/>
                </a:cubicBezTo>
                <a:cubicBezTo>
                  <a:pt x="65490" y="5474161"/>
                  <a:pt x="65298" y="5446728"/>
                  <a:pt x="64346" y="5419295"/>
                </a:cubicBezTo>
                <a:cubicBezTo>
                  <a:pt x="63966" y="5410531"/>
                  <a:pt x="59202" y="5401579"/>
                  <a:pt x="59964" y="5393005"/>
                </a:cubicBezTo>
                <a:cubicBezTo>
                  <a:pt x="63584" y="5353379"/>
                  <a:pt x="69300" y="5313754"/>
                  <a:pt x="72538" y="5274129"/>
                </a:cubicBezTo>
                <a:cubicBezTo>
                  <a:pt x="74442" y="5251650"/>
                  <a:pt x="70824" y="5228597"/>
                  <a:pt x="73490" y="5206308"/>
                </a:cubicBezTo>
                <a:cubicBezTo>
                  <a:pt x="76538" y="5180591"/>
                  <a:pt x="84348" y="5155445"/>
                  <a:pt x="89113" y="5129916"/>
                </a:cubicBezTo>
                <a:cubicBezTo>
                  <a:pt x="90445" y="5122867"/>
                  <a:pt x="88731" y="5115057"/>
                  <a:pt x="88351" y="5107627"/>
                </a:cubicBezTo>
                <a:cubicBezTo>
                  <a:pt x="87968" y="5099245"/>
                  <a:pt x="87206" y="5091052"/>
                  <a:pt x="87016" y="5082670"/>
                </a:cubicBezTo>
                <a:cubicBezTo>
                  <a:pt x="86634" y="5057141"/>
                  <a:pt x="87206" y="5031614"/>
                  <a:pt x="85872" y="5006086"/>
                </a:cubicBezTo>
                <a:cubicBezTo>
                  <a:pt x="85110" y="4990465"/>
                  <a:pt x="77300" y="4974082"/>
                  <a:pt x="80158" y="4959602"/>
                </a:cubicBezTo>
                <a:cubicBezTo>
                  <a:pt x="85682" y="4930075"/>
                  <a:pt x="73300" y="4900546"/>
                  <a:pt x="83586" y="4871019"/>
                </a:cubicBezTo>
                <a:cubicBezTo>
                  <a:pt x="86634" y="4861873"/>
                  <a:pt x="79014" y="4849300"/>
                  <a:pt x="78634" y="4838250"/>
                </a:cubicBezTo>
                <a:cubicBezTo>
                  <a:pt x="77682" y="4810627"/>
                  <a:pt x="77872" y="4783004"/>
                  <a:pt x="78062" y="4755381"/>
                </a:cubicBezTo>
                <a:cubicBezTo>
                  <a:pt x="78252" y="4730614"/>
                  <a:pt x="75586" y="4704895"/>
                  <a:pt x="80920" y="4681083"/>
                </a:cubicBezTo>
                <a:cubicBezTo>
                  <a:pt x="86634" y="4656126"/>
                  <a:pt x="85872" y="4633647"/>
                  <a:pt x="79396" y="4609452"/>
                </a:cubicBezTo>
                <a:cubicBezTo>
                  <a:pt x="75014" y="4592878"/>
                  <a:pt x="74442" y="4575351"/>
                  <a:pt x="73110" y="4558207"/>
                </a:cubicBezTo>
                <a:cubicBezTo>
                  <a:pt x="71586" y="4539728"/>
                  <a:pt x="75586" y="4519343"/>
                  <a:pt x="69300" y="4502579"/>
                </a:cubicBezTo>
                <a:cubicBezTo>
                  <a:pt x="50629" y="4452665"/>
                  <a:pt x="46629" y="4401419"/>
                  <a:pt x="46629" y="4349222"/>
                </a:cubicBezTo>
                <a:cubicBezTo>
                  <a:pt x="46629" y="4339695"/>
                  <a:pt x="49295" y="4329979"/>
                  <a:pt x="52153" y="4320837"/>
                </a:cubicBezTo>
                <a:cubicBezTo>
                  <a:pt x="69300" y="4267493"/>
                  <a:pt x="67776" y="4213961"/>
                  <a:pt x="57297" y="4159667"/>
                </a:cubicBezTo>
                <a:cubicBezTo>
                  <a:pt x="55011" y="4148427"/>
                  <a:pt x="54629" y="4135854"/>
                  <a:pt x="56915" y="4124614"/>
                </a:cubicBezTo>
                <a:cubicBezTo>
                  <a:pt x="63584" y="4092989"/>
                  <a:pt x="74634" y="4062318"/>
                  <a:pt x="79396" y="4030503"/>
                </a:cubicBezTo>
                <a:cubicBezTo>
                  <a:pt x="87206" y="3977925"/>
                  <a:pt x="60918" y="3932394"/>
                  <a:pt x="43771" y="3885338"/>
                </a:cubicBezTo>
                <a:cubicBezTo>
                  <a:pt x="31627" y="3851761"/>
                  <a:pt x="8016" y="3821935"/>
                  <a:pt x="426" y="3786777"/>
                </a:cubicBezTo>
                <a:lnTo>
                  <a:pt x="0" y="3773897"/>
                </a:lnTo>
                <a:lnTo>
                  <a:pt x="0" y="3393882"/>
                </a:lnTo>
                <a:lnTo>
                  <a:pt x="11838" y="3359516"/>
                </a:lnTo>
                <a:cubicBezTo>
                  <a:pt x="14434" y="3346205"/>
                  <a:pt x="14910" y="3332774"/>
                  <a:pt x="12910" y="3318771"/>
                </a:cubicBezTo>
                <a:cubicBezTo>
                  <a:pt x="12243" y="3314104"/>
                  <a:pt x="9909" y="3308770"/>
                  <a:pt x="6718" y="3304079"/>
                </a:cubicBezTo>
                <a:lnTo>
                  <a:pt x="0" y="3297657"/>
                </a:lnTo>
                <a:lnTo>
                  <a:pt x="0" y="3207867"/>
                </a:lnTo>
                <a:lnTo>
                  <a:pt x="15553" y="3186771"/>
                </a:lnTo>
                <a:cubicBezTo>
                  <a:pt x="28483" y="3162329"/>
                  <a:pt x="30484" y="3134647"/>
                  <a:pt x="36341" y="3107500"/>
                </a:cubicBezTo>
                <a:cubicBezTo>
                  <a:pt x="41105" y="3085403"/>
                  <a:pt x="41295" y="3064827"/>
                  <a:pt x="38057" y="3042728"/>
                </a:cubicBezTo>
                <a:cubicBezTo>
                  <a:pt x="30817" y="2994722"/>
                  <a:pt x="41105" y="2948047"/>
                  <a:pt x="54249" y="2901943"/>
                </a:cubicBezTo>
                <a:cubicBezTo>
                  <a:pt x="63012" y="2871462"/>
                  <a:pt x="68346" y="2840219"/>
                  <a:pt x="77300" y="2809930"/>
                </a:cubicBezTo>
                <a:cubicBezTo>
                  <a:pt x="84158" y="2787259"/>
                  <a:pt x="92351" y="2764590"/>
                  <a:pt x="103399" y="2743826"/>
                </a:cubicBezTo>
                <a:cubicBezTo>
                  <a:pt x="119594" y="2713723"/>
                  <a:pt x="143978" y="2687436"/>
                  <a:pt x="137500" y="2649143"/>
                </a:cubicBezTo>
                <a:cubicBezTo>
                  <a:pt x="131786" y="2615421"/>
                  <a:pt x="143786" y="2584942"/>
                  <a:pt x="155217" y="2554079"/>
                </a:cubicBezTo>
                <a:cubicBezTo>
                  <a:pt x="163599" y="2531409"/>
                  <a:pt x="172173" y="2508742"/>
                  <a:pt x="177507" y="2485307"/>
                </a:cubicBezTo>
                <a:cubicBezTo>
                  <a:pt x="183794" y="2457492"/>
                  <a:pt x="181126" y="2426059"/>
                  <a:pt x="192748" y="2401292"/>
                </a:cubicBezTo>
                <a:cubicBezTo>
                  <a:pt x="204940" y="2375383"/>
                  <a:pt x="196748" y="2353859"/>
                  <a:pt x="193318" y="2330806"/>
                </a:cubicBezTo>
                <a:cubicBezTo>
                  <a:pt x="187984" y="2294039"/>
                  <a:pt x="178077" y="2257459"/>
                  <a:pt x="190652" y="2220312"/>
                </a:cubicBezTo>
                <a:cubicBezTo>
                  <a:pt x="205892" y="2175163"/>
                  <a:pt x="222275" y="2130393"/>
                  <a:pt x="236753" y="2085054"/>
                </a:cubicBezTo>
                <a:cubicBezTo>
                  <a:pt x="242280" y="2067525"/>
                  <a:pt x="244566" y="2048668"/>
                  <a:pt x="247042" y="2030378"/>
                </a:cubicBezTo>
                <a:cubicBezTo>
                  <a:pt x="249138" y="2013043"/>
                  <a:pt x="243804" y="1992279"/>
                  <a:pt x="251804" y="1978940"/>
                </a:cubicBezTo>
                <a:cubicBezTo>
                  <a:pt x="272379" y="1944649"/>
                  <a:pt x="282475" y="1909408"/>
                  <a:pt x="282475" y="1869780"/>
                </a:cubicBezTo>
                <a:cubicBezTo>
                  <a:pt x="282475" y="1854920"/>
                  <a:pt x="291049" y="1840441"/>
                  <a:pt x="292573" y="1825393"/>
                </a:cubicBezTo>
                <a:cubicBezTo>
                  <a:pt x="294477" y="1804816"/>
                  <a:pt x="299622" y="1781194"/>
                  <a:pt x="292381" y="1763287"/>
                </a:cubicBezTo>
                <a:cubicBezTo>
                  <a:pt x="275237" y="1721185"/>
                  <a:pt x="289525" y="1687086"/>
                  <a:pt x="306480" y="1650317"/>
                </a:cubicBezTo>
                <a:cubicBezTo>
                  <a:pt x="323244" y="1614120"/>
                  <a:pt x="336579" y="1576019"/>
                  <a:pt x="347629" y="1537537"/>
                </a:cubicBezTo>
                <a:cubicBezTo>
                  <a:pt x="351629" y="1523059"/>
                  <a:pt x="344961" y="1505724"/>
                  <a:pt x="343629" y="1489720"/>
                </a:cubicBezTo>
                <a:cubicBezTo>
                  <a:pt x="343247" y="1484004"/>
                  <a:pt x="342675" y="1477717"/>
                  <a:pt x="344581" y="1472575"/>
                </a:cubicBezTo>
                <a:cubicBezTo>
                  <a:pt x="362870" y="1422854"/>
                  <a:pt x="376776" y="1372368"/>
                  <a:pt x="367252" y="1318456"/>
                </a:cubicBezTo>
                <a:cubicBezTo>
                  <a:pt x="366298" y="1313504"/>
                  <a:pt x="368394" y="1307978"/>
                  <a:pt x="369728" y="1303024"/>
                </a:cubicBezTo>
                <a:cubicBezTo>
                  <a:pt x="376586" y="1278829"/>
                  <a:pt x="387444" y="1255206"/>
                  <a:pt x="389921" y="1230633"/>
                </a:cubicBezTo>
                <a:cubicBezTo>
                  <a:pt x="396017" y="1170051"/>
                  <a:pt x="398495" y="1109091"/>
                  <a:pt x="402495" y="1048125"/>
                </a:cubicBezTo>
                <a:cubicBezTo>
                  <a:pt x="402685" y="1044315"/>
                  <a:pt x="402685" y="1040315"/>
                  <a:pt x="404019" y="1036887"/>
                </a:cubicBezTo>
                <a:cubicBezTo>
                  <a:pt x="412211" y="1014406"/>
                  <a:pt x="409543" y="994785"/>
                  <a:pt x="393923" y="975733"/>
                </a:cubicBezTo>
                <a:cubicBezTo>
                  <a:pt x="387064" y="967350"/>
                  <a:pt x="383444" y="955920"/>
                  <a:pt x="379634" y="945444"/>
                </a:cubicBezTo>
                <a:cubicBezTo>
                  <a:pt x="373918" y="930011"/>
                  <a:pt x="368394" y="914200"/>
                  <a:pt x="364774" y="898198"/>
                </a:cubicBezTo>
                <a:cubicBezTo>
                  <a:pt x="361346" y="882384"/>
                  <a:pt x="356583" y="865430"/>
                  <a:pt x="359250" y="850189"/>
                </a:cubicBezTo>
                <a:cubicBezTo>
                  <a:pt x="364012" y="822756"/>
                  <a:pt x="374680" y="796655"/>
                  <a:pt x="381730" y="769605"/>
                </a:cubicBezTo>
                <a:cubicBezTo>
                  <a:pt x="384206" y="760270"/>
                  <a:pt x="383824" y="749982"/>
                  <a:pt x="384016" y="740268"/>
                </a:cubicBezTo>
                <a:cubicBezTo>
                  <a:pt x="384586" y="717977"/>
                  <a:pt x="379062" y="695116"/>
                  <a:pt x="394875" y="674923"/>
                </a:cubicBezTo>
                <a:cubicBezTo>
                  <a:pt x="409733" y="656255"/>
                  <a:pt x="405353" y="637392"/>
                  <a:pt x="394113" y="617772"/>
                </a:cubicBezTo>
                <a:cubicBezTo>
                  <a:pt x="386110" y="603673"/>
                  <a:pt x="379824" y="587672"/>
                  <a:pt x="376776" y="571860"/>
                </a:cubicBezTo>
                <a:cubicBezTo>
                  <a:pt x="372586" y="550141"/>
                  <a:pt x="370870" y="528615"/>
                  <a:pt x="373348" y="505182"/>
                </a:cubicBezTo>
                <a:cubicBezTo>
                  <a:pt x="375062" y="488607"/>
                  <a:pt x="375824" y="475081"/>
                  <a:pt x="385920" y="462126"/>
                </a:cubicBezTo>
                <a:cubicBezTo>
                  <a:pt x="387444" y="460032"/>
                  <a:pt x="387826" y="456222"/>
                  <a:pt x="387634" y="453364"/>
                </a:cubicBezTo>
                <a:cubicBezTo>
                  <a:pt x="384396" y="415835"/>
                  <a:pt x="386110" y="378686"/>
                  <a:pt x="388399" y="340774"/>
                </a:cubicBezTo>
                <a:cubicBezTo>
                  <a:pt x="391445" y="292579"/>
                  <a:pt x="382492" y="241901"/>
                  <a:pt x="350487" y="200182"/>
                </a:cubicBezTo>
                <a:cubicBezTo>
                  <a:pt x="345723" y="194085"/>
                  <a:pt x="343629" y="184941"/>
                  <a:pt x="342485" y="176939"/>
                </a:cubicBezTo>
                <a:cubicBezTo>
                  <a:pt x="337533" y="139219"/>
                  <a:pt x="334103" y="101308"/>
                  <a:pt x="328579" y="63587"/>
                </a:cubicBezTo>
                <a:cubicBezTo>
                  <a:pt x="325530" y="43012"/>
                  <a:pt x="322862" y="21486"/>
                  <a:pt x="314480" y="2817"/>
                </a:cubicBezTo>
                <a:close/>
              </a:path>
            </a:pathLst>
          </a:custGeom>
        </p:spPr>
      </p:pic>
      <p:grpSp>
        <p:nvGrpSpPr>
          <p:cNvPr id="19" name="Group 18">
            <a:extLst>
              <a:ext uri="{FF2B5EF4-FFF2-40B4-BE49-F238E27FC236}">
                <a16:creationId xmlns:a16="http://schemas.microsoft.com/office/drawing/2014/main" id="{564DEED3-BC52-4F15-8426-D33275CB01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78284" y="-1"/>
            <a:ext cx="874716" cy="6858001"/>
            <a:chOff x="7620000" y="-1"/>
            <a:chExt cx="874716" cy="6858001"/>
          </a:xfrm>
        </p:grpSpPr>
        <p:sp>
          <p:nvSpPr>
            <p:cNvPr id="20" name="Freeform: Shape 19">
              <a:extLst>
                <a:ext uri="{FF2B5EF4-FFF2-40B4-BE49-F238E27FC236}">
                  <a16:creationId xmlns:a16="http://schemas.microsoft.com/office/drawing/2014/main" id="{937D94AD-9CD7-4F7F-B13A-399B378406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4628357"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DF6D3FDC-6FDD-4615-B246-1FC651E95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4628357"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Tree>
    <p:extLst>
      <p:ext uri="{BB962C8B-B14F-4D97-AF65-F5344CB8AC3E}">
        <p14:creationId xmlns:p14="http://schemas.microsoft.com/office/powerpoint/2010/main" val="136190119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FD14AE-4B0C-67D8-08C2-93F9E099C94D}"/>
              </a:ext>
            </a:extLst>
          </p:cNvPr>
          <p:cNvSpPr>
            <a:spLocks noGrp="1"/>
          </p:cNvSpPr>
          <p:nvPr>
            <p:ph idx="1"/>
          </p:nvPr>
        </p:nvSpPr>
        <p:spPr>
          <a:xfrm>
            <a:off x="762000" y="943898"/>
            <a:ext cx="10668000" cy="5781368"/>
          </a:xfrm>
        </p:spPr>
        <p:txBody>
          <a:bodyPr/>
          <a:lstStyle/>
          <a:p>
            <a:r>
              <a:rPr lang="en-GB" dirty="0"/>
              <a:t>Knowing more languages gives you more variety in the sorts of work you can do</a:t>
            </a:r>
          </a:p>
          <a:p>
            <a:r>
              <a:rPr lang="en-GB" dirty="0"/>
              <a:t>Most languages can do anything with the help of a library, but some are much more specialised at certain tasks</a:t>
            </a:r>
          </a:p>
          <a:p>
            <a:r>
              <a:rPr lang="en-GB" dirty="0"/>
              <a:t>Same basic concepts exist in practically every language or can be added to them with libraries</a:t>
            </a:r>
          </a:p>
          <a:p>
            <a:r>
              <a:rPr lang="en-GB" dirty="0"/>
              <a:t>But some languages are more helpful to learn then others</a:t>
            </a:r>
          </a:p>
          <a:p>
            <a:r>
              <a:rPr lang="en-GB" dirty="0"/>
              <a:t>Some languages are more widely used. Others are so similar in nature, learning one teachers you them all. For example…</a:t>
            </a:r>
          </a:p>
        </p:txBody>
      </p:sp>
      <p:sp>
        <p:nvSpPr>
          <p:cNvPr id="2" name="TextBox 1">
            <a:extLst>
              <a:ext uri="{FF2B5EF4-FFF2-40B4-BE49-F238E27FC236}">
                <a16:creationId xmlns:a16="http://schemas.microsoft.com/office/drawing/2014/main" id="{139458F5-F24E-FB9F-16AA-6EBF3427677D}"/>
              </a:ext>
            </a:extLst>
          </p:cNvPr>
          <p:cNvSpPr txBox="1"/>
          <p:nvPr/>
        </p:nvSpPr>
        <p:spPr>
          <a:xfrm>
            <a:off x="2020529" y="226142"/>
            <a:ext cx="8150942" cy="769441"/>
          </a:xfrm>
          <a:prstGeom prst="rect">
            <a:avLst/>
          </a:prstGeom>
          <a:noFill/>
        </p:spPr>
        <p:txBody>
          <a:bodyPr wrap="square" rtlCol="0">
            <a:spAutoFit/>
          </a:bodyPr>
          <a:lstStyle/>
          <a:p>
            <a:pPr algn="ctr"/>
            <a:r>
              <a:rPr lang="en-GB" sz="4400" dirty="0">
                <a:solidFill>
                  <a:srgbClr val="0548A8"/>
                </a:solidFill>
                <a:latin typeface="+mj-lt"/>
              </a:rPr>
              <a:t>Learning something new</a:t>
            </a:r>
          </a:p>
        </p:txBody>
      </p:sp>
    </p:spTree>
    <p:extLst>
      <p:ext uri="{BB962C8B-B14F-4D97-AF65-F5344CB8AC3E}">
        <p14:creationId xmlns:p14="http://schemas.microsoft.com/office/powerpoint/2010/main" val="100041894"/>
      </p:ext>
    </p:extLst>
  </p:cSld>
  <p:clrMapOvr>
    <a:masterClrMapping/>
  </p:clrMapOvr>
  <mc:AlternateContent xmlns:mc="http://schemas.openxmlformats.org/markup-compatibility/2006" xmlns:p14="http://schemas.microsoft.com/office/powerpoint/2010/main">
    <mc:Choice Requires="p14">
      <p:transition spd="slow" p14:dur="2500">
        <p14:glitter pattern="hexagon"/>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F0E9C-5035-FDF3-3D57-6F70DD915519}"/>
              </a:ext>
            </a:extLst>
          </p:cNvPr>
          <p:cNvSpPr>
            <a:spLocks noGrp="1"/>
          </p:cNvSpPr>
          <p:nvPr>
            <p:ph type="title"/>
          </p:nvPr>
        </p:nvSpPr>
        <p:spPr>
          <a:xfrm>
            <a:off x="1524000" y="334297"/>
            <a:ext cx="9144000" cy="717756"/>
          </a:xfrm>
        </p:spPr>
        <p:txBody>
          <a:bodyPr/>
          <a:lstStyle/>
          <a:p>
            <a:pPr algn="ctr"/>
            <a:r>
              <a:rPr lang="en-GB" dirty="0">
                <a:solidFill>
                  <a:srgbClr val="0548A8"/>
                </a:solidFill>
              </a:rPr>
              <a:t>Here is some C# code</a:t>
            </a:r>
          </a:p>
        </p:txBody>
      </p:sp>
      <p:pic>
        <p:nvPicPr>
          <p:cNvPr id="7" name="Content Placeholder 6">
            <a:extLst>
              <a:ext uri="{FF2B5EF4-FFF2-40B4-BE49-F238E27FC236}">
                <a16:creationId xmlns:a16="http://schemas.microsoft.com/office/drawing/2014/main" id="{A96E0B63-F459-A5AE-3A87-1E98147A9C11}"/>
              </a:ext>
            </a:extLst>
          </p:cNvPr>
          <p:cNvPicPr>
            <a:picLocks noGrp="1" noChangeAspect="1"/>
          </p:cNvPicPr>
          <p:nvPr>
            <p:ph sz="half" idx="1"/>
          </p:nvPr>
        </p:nvPicPr>
        <p:blipFill>
          <a:blip r:embed="rId2"/>
          <a:stretch>
            <a:fillRect/>
          </a:stretch>
        </p:blipFill>
        <p:spPr>
          <a:xfrm>
            <a:off x="121247" y="1983720"/>
            <a:ext cx="5639791" cy="4387583"/>
          </a:xfrm>
        </p:spPr>
      </p:pic>
      <p:pic>
        <p:nvPicPr>
          <p:cNvPr id="9" name="Content Placeholder 8">
            <a:extLst>
              <a:ext uri="{FF2B5EF4-FFF2-40B4-BE49-F238E27FC236}">
                <a16:creationId xmlns:a16="http://schemas.microsoft.com/office/drawing/2014/main" id="{593AA2FD-917E-D1BF-ABEC-991B2E2B8ECB}"/>
              </a:ext>
            </a:extLst>
          </p:cNvPr>
          <p:cNvPicPr>
            <a:picLocks noGrp="1" noChangeAspect="1"/>
          </p:cNvPicPr>
          <p:nvPr>
            <p:ph sz="half" idx="2"/>
          </p:nvPr>
        </p:nvPicPr>
        <p:blipFill>
          <a:blip r:embed="rId3"/>
          <a:stretch>
            <a:fillRect/>
          </a:stretch>
        </p:blipFill>
        <p:spPr>
          <a:xfrm>
            <a:off x="5939892" y="1983720"/>
            <a:ext cx="6252108" cy="4387583"/>
          </a:xfrm>
        </p:spPr>
      </p:pic>
      <p:sp>
        <p:nvSpPr>
          <p:cNvPr id="5" name="TextBox 4">
            <a:extLst>
              <a:ext uri="{FF2B5EF4-FFF2-40B4-BE49-F238E27FC236}">
                <a16:creationId xmlns:a16="http://schemas.microsoft.com/office/drawing/2014/main" id="{F233294A-B1B5-5FEB-9CE2-BCCEB9348F58}"/>
              </a:ext>
            </a:extLst>
          </p:cNvPr>
          <p:cNvSpPr txBox="1"/>
          <p:nvPr/>
        </p:nvSpPr>
        <p:spPr>
          <a:xfrm>
            <a:off x="3451123" y="1060390"/>
            <a:ext cx="5289754" cy="923330"/>
          </a:xfrm>
          <a:prstGeom prst="rect">
            <a:avLst/>
          </a:prstGeom>
          <a:noFill/>
        </p:spPr>
        <p:txBody>
          <a:bodyPr wrap="square" rtlCol="0">
            <a:spAutoFit/>
          </a:bodyPr>
          <a:lstStyle/>
          <a:p>
            <a:pPr algn="ctr"/>
            <a:r>
              <a:rPr lang="en-GB" dirty="0"/>
              <a:t>You do not need to “know” C# to for this example</a:t>
            </a:r>
          </a:p>
          <a:p>
            <a:pPr algn="ctr"/>
            <a:r>
              <a:rPr lang="en-GB" dirty="0"/>
              <a:t>Just do your best to follow along</a:t>
            </a:r>
          </a:p>
          <a:p>
            <a:pPr algn="ctr"/>
            <a:r>
              <a:rPr lang="en-GB" dirty="0"/>
              <a:t>Start by reading the Main function</a:t>
            </a:r>
          </a:p>
        </p:txBody>
      </p:sp>
    </p:spTree>
    <p:extLst>
      <p:ext uri="{BB962C8B-B14F-4D97-AF65-F5344CB8AC3E}">
        <p14:creationId xmlns:p14="http://schemas.microsoft.com/office/powerpoint/2010/main" val="2077457273"/>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5D830-8356-EC19-64F5-E056ACB98F41}"/>
              </a:ext>
            </a:extLst>
          </p:cNvPr>
          <p:cNvSpPr>
            <a:spLocks noGrp="1"/>
          </p:cNvSpPr>
          <p:nvPr>
            <p:ph type="title"/>
          </p:nvPr>
        </p:nvSpPr>
        <p:spPr>
          <a:xfrm>
            <a:off x="1524000" y="422787"/>
            <a:ext cx="9144000" cy="1263649"/>
          </a:xfrm>
        </p:spPr>
        <p:txBody>
          <a:bodyPr>
            <a:normAutofit fontScale="90000"/>
          </a:bodyPr>
          <a:lstStyle/>
          <a:p>
            <a:pPr algn="ctr"/>
            <a:r>
              <a:rPr lang="en-GB" dirty="0">
                <a:solidFill>
                  <a:srgbClr val="0548A8"/>
                </a:solidFill>
              </a:rPr>
              <a:t>Here is that main function</a:t>
            </a:r>
            <a:br>
              <a:rPr lang="en-GB" dirty="0"/>
            </a:br>
            <a:r>
              <a:rPr lang="en-GB" dirty="0"/>
              <a:t>Now in Java and Python</a:t>
            </a:r>
          </a:p>
        </p:txBody>
      </p:sp>
      <p:pic>
        <p:nvPicPr>
          <p:cNvPr id="6" name="Content Placeholder 5">
            <a:extLst>
              <a:ext uri="{FF2B5EF4-FFF2-40B4-BE49-F238E27FC236}">
                <a16:creationId xmlns:a16="http://schemas.microsoft.com/office/drawing/2014/main" id="{8A27FB73-153F-6EA8-4401-3EE422A2531E}"/>
              </a:ext>
            </a:extLst>
          </p:cNvPr>
          <p:cNvPicPr>
            <a:picLocks noGrp="1" noChangeAspect="1"/>
          </p:cNvPicPr>
          <p:nvPr>
            <p:ph sz="half" idx="1"/>
          </p:nvPr>
        </p:nvPicPr>
        <p:blipFill>
          <a:blip r:embed="rId2"/>
          <a:stretch>
            <a:fillRect/>
          </a:stretch>
        </p:blipFill>
        <p:spPr>
          <a:xfrm>
            <a:off x="138113" y="2369574"/>
            <a:ext cx="5878512" cy="4395019"/>
          </a:xfrm>
        </p:spPr>
      </p:pic>
      <p:pic>
        <p:nvPicPr>
          <p:cNvPr id="16" name="Content Placeholder 15">
            <a:extLst>
              <a:ext uri="{FF2B5EF4-FFF2-40B4-BE49-F238E27FC236}">
                <a16:creationId xmlns:a16="http://schemas.microsoft.com/office/drawing/2014/main" id="{2C4B2A6E-0343-C2A3-F0BE-33F885389FDC}"/>
              </a:ext>
            </a:extLst>
          </p:cNvPr>
          <p:cNvPicPr>
            <a:picLocks noGrp="1" noChangeAspect="1"/>
          </p:cNvPicPr>
          <p:nvPr>
            <p:ph sz="half" idx="2"/>
          </p:nvPr>
        </p:nvPicPr>
        <p:blipFill>
          <a:blip r:embed="rId3"/>
          <a:stretch>
            <a:fillRect/>
          </a:stretch>
        </p:blipFill>
        <p:spPr>
          <a:xfrm>
            <a:off x="7005339" y="2369575"/>
            <a:ext cx="5048548" cy="4065638"/>
          </a:xfrm>
        </p:spPr>
      </p:pic>
    </p:spTree>
    <p:extLst>
      <p:ext uri="{BB962C8B-B14F-4D97-AF65-F5344CB8AC3E}">
        <p14:creationId xmlns:p14="http://schemas.microsoft.com/office/powerpoint/2010/main" val="363977904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237F2-8143-8708-BBA7-97164187E071}"/>
              </a:ext>
            </a:extLst>
          </p:cNvPr>
          <p:cNvSpPr>
            <a:spLocks noGrp="1"/>
          </p:cNvSpPr>
          <p:nvPr>
            <p:ph type="title"/>
          </p:nvPr>
        </p:nvSpPr>
        <p:spPr>
          <a:xfrm>
            <a:off x="1524000" y="422787"/>
            <a:ext cx="9144000" cy="1769807"/>
          </a:xfrm>
        </p:spPr>
        <p:txBody>
          <a:bodyPr>
            <a:normAutofit fontScale="90000"/>
          </a:bodyPr>
          <a:lstStyle/>
          <a:p>
            <a:pPr algn="ctr"/>
            <a:r>
              <a:rPr lang="en-GB" dirty="0">
                <a:solidFill>
                  <a:srgbClr val="0548A8"/>
                </a:solidFill>
              </a:rPr>
              <a:t>How about the calculator itself</a:t>
            </a:r>
            <a:br>
              <a:rPr lang="en-GB" dirty="0"/>
            </a:br>
            <a:r>
              <a:rPr lang="en-GB" dirty="0"/>
              <a:t>By learning C#, you would also be learning Java as they are so similar</a:t>
            </a:r>
          </a:p>
        </p:txBody>
      </p:sp>
      <p:pic>
        <p:nvPicPr>
          <p:cNvPr id="6" name="Content Placeholder 5">
            <a:extLst>
              <a:ext uri="{FF2B5EF4-FFF2-40B4-BE49-F238E27FC236}">
                <a16:creationId xmlns:a16="http://schemas.microsoft.com/office/drawing/2014/main" id="{5CA7593C-0073-80CC-689C-CD70F8ED30EB}"/>
              </a:ext>
            </a:extLst>
          </p:cNvPr>
          <p:cNvPicPr>
            <a:picLocks noGrp="1" noChangeAspect="1"/>
          </p:cNvPicPr>
          <p:nvPr>
            <p:ph sz="half" idx="1"/>
          </p:nvPr>
        </p:nvPicPr>
        <p:blipFill>
          <a:blip r:embed="rId2"/>
          <a:stretch>
            <a:fillRect/>
          </a:stretch>
        </p:blipFill>
        <p:spPr>
          <a:xfrm>
            <a:off x="170873" y="2500009"/>
            <a:ext cx="5925127" cy="3900128"/>
          </a:xfrm>
        </p:spPr>
      </p:pic>
      <p:pic>
        <p:nvPicPr>
          <p:cNvPr id="8" name="Content Placeholder 7">
            <a:extLst>
              <a:ext uri="{FF2B5EF4-FFF2-40B4-BE49-F238E27FC236}">
                <a16:creationId xmlns:a16="http://schemas.microsoft.com/office/drawing/2014/main" id="{7DADFA45-6C9B-9212-6345-C3EC13990DC2}"/>
              </a:ext>
            </a:extLst>
          </p:cNvPr>
          <p:cNvPicPr>
            <a:picLocks noGrp="1" noChangeAspect="1"/>
          </p:cNvPicPr>
          <p:nvPr>
            <p:ph sz="half" idx="2"/>
          </p:nvPr>
        </p:nvPicPr>
        <p:blipFill>
          <a:blip r:embed="rId3"/>
          <a:stretch>
            <a:fillRect/>
          </a:stretch>
        </p:blipFill>
        <p:spPr>
          <a:xfrm>
            <a:off x="6558116" y="2585884"/>
            <a:ext cx="5289215" cy="3900128"/>
          </a:xfrm>
        </p:spPr>
      </p:pic>
    </p:spTree>
    <p:extLst>
      <p:ext uri="{BB962C8B-B14F-4D97-AF65-F5344CB8AC3E}">
        <p14:creationId xmlns:p14="http://schemas.microsoft.com/office/powerpoint/2010/main" val="142193372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9382D-EA67-D643-907C-BBE8616B54F5}"/>
              </a:ext>
            </a:extLst>
          </p:cNvPr>
          <p:cNvSpPr>
            <a:spLocks noGrp="1"/>
          </p:cNvSpPr>
          <p:nvPr>
            <p:ph type="title"/>
          </p:nvPr>
        </p:nvSpPr>
        <p:spPr>
          <a:xfrm>
            <a:off x="1524000" y="275303"/>
            <a:ext cx="9144000" cy="1263649"/>
          </a:xfrm>
        </p:spPr>
        <p:txBody>
          <a:bodyPr/>
          <a:lstStyle/>
          <a:p>
            <a:pPr algn="ctr"/>
            <a:r>
              <a:rPr lang="en-GB" dirty="0">
                <a:solidFill>
                  <a:srgbClr val="0548A8"/>
                </a:solidFill>
              </a:rPr>
              <a:t>My recommendation</a:t>
            </a:r>
          </a:p>
        </p:txBody>
      </p:sp>
      <p:sp>
        <p:nvSpPr>
          <p:cNvPr id="3" name="Content Placeholder 2">
            <a:extLst>
              <a:ext uri="{FF2B5EF4-FFF2-40B4-BE49-F238E27FC236}">
                <a16:creationId xmlns:a16="http://schemas.microsoft.com/office/drawing/2014/main" id="{1BD3EEC9-6C8D-4D86-19F3-C7A60E04C584}"/>
              </a:ext>
            </a:extLst>
          </p:cNvPr>
          <p:cNvSpPr>
            <a:spLocks noGrp="1"/>
          </p:cNvSpPr>
          <p:nvPr>
            <p:ph idx="1"/>
          </p:nvPr>
        </p:nvSpPr>
        <p:spPr>
          <a:xfrm>
            <a:off x="762000" y="1538952"/>
            <a:ext cx="10668000" cy="4557048"/>
          </a:xfrm>
        </p:spPr>
        <p:txBody>
          <a:bodyPr/>
          <a:lstStyle/>
          <a:p>
            <a:r>
              <a:rPr lang="en-GB" dirty="0"/>
              <a:t>I would suggest leaning c#. It is a highly functional language useable in lots of places. From web servers to the unity game engine</a:t>
            </a:r>
          </a:p>
          <a:p>
            <a:r>
              <a:rPr lang="en-GB" dirty="0"/>
              <a:t>It uses a lot of common features so by learning it, you get a head start in several other languages</a:t>
            </a:r>
          </a:p>
          <a:p>
            <a:r>
              <a:rPr lang="en-GB" dirty="0"/>
              <a:t>Supports features like method overloading which python does not, and extension methods which are exclusive to C#</a:t>
            </a:r>
          </a:p>
          <a:p>
            <a:r>
              <a:rPr lang="en-GB" dirty="0"/>
              <a:t>Has several tools and libraries that can help. Like entity framework that can connect to Databases and write SQL for you</a:t>
            </a:r>
          </a:p>
          <a:p>
            <a:r>
              <a:rPr lang="en-GB" dirty="0"/>
              <a:t>High level so still easy to learn and understand </a:t>
            </a:r>
          </a:p>
        </p:txBody>
      </p:sp>
    </p:spTree>
    <p:extLst>
      <p:ext uri="{BB962C8B-B14F-4D97-AF65-F5344CB8AC3E}">
        <p14:creationId xmlns:p14="http://schemas.microsoft.com/office/powerpoint/2010/main" val="3799639050"/>
      </p:ext>
    </p:extLst>
  </p:cSld>
  <p:clrMapOvr>
    <a:masterClrMapping/>
  </p:clrMapOvr>
  <p:transition spd="med">
    <p:pull/>
  </p:transition>
</p:sld>
</file>

<file path=ppt/theme/theme1.xml><?xml version="1.0" encoding="utf-8"?>
<a:theme xmlns:a="http://schemas.openxmlformats.org/drawingml/2006/main" name="Torn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Torn">
      <a:majorFont>
        <a:latin typeface="Impact"/>
        <a:ea typeface=""/>
        <a:cs typeface=""/>
      </a:majorFont>
      <a:minorFont>
        <a:latin typeface="Arial Nova Co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ornVTI" id="{D93270A2-BAD7-4DCC-9D1D-3427EACCFA88}" vid="{1B17486C-9B79-43FC-98F9-5BF7AA5600D2}"/>
    </a:ext>
  </a:extLst>
</a:theme>
</file>

<file path=docProps/app.xml><?xml version="1.0" encoding="utf-8"?>
<Properties xmlns="http://schemas.openxmlformats.org/officeDocument/2006/extended-properties" xmlns:vt="http://schemas.openxmlformats.org/officeDocument/2006/docPropsVTypes">
  <TotalTime>8220</TotalTime>
  <Words>1787</Words>
  <Application>Microsoft Office PowerPoint</Application>
  <PresentationFormat>Widescreen</PresentationFormat>
  <Paragraphs>110</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Arial Nova Cond</vt:lpstr>
      <vt:lpstr>Impact</vt:lpstr>
      <vt:lpstr>TornVTI</vt:lpstr>
      <vt:lpstr>Getting into software</vt:lpstr>
      <vt:lpstr>WHO AM I?</vt:lpstr>
      <vt:lpstr>WHY THIS IS WORTH YOUR TIME</vt:lpstr>
      <vt:lpstr>LEARNING NEW LANGUAGES</vt:lpstr>
      <vt:lpstr>PowerPoint Presentation</vt:lpstr>
      <vt:lpstr>Here is some C# code</vt:lpstr>
      <vt:lpstr>Here is that main function Now in Java and Python</vt:lpstr>
      <vt:lpstr>How about the calculator itself By learning C#, you would also be learning Java as they are so similar</vt:lpstr>
      <vt:lpstr>My recommendation</vt:lpstr>
      <vt:lpstr>Using an IDE</vt:lpstr>
      <vt:lpstr>What is an IDE really</vt:lpstr>
      <vt:lpstr>A good starting point</vt:lpstr>
      <vt:lpstr>A professional’s tool</vt:lpstr>
      <vt:lpstr>Here is just some of the templates available to use</vt:lpstr>
      <vt:lpstr>SOURCE CONTROL</vt:lpstr>
      <vt:lpstr>Git and GitHub</vt:lpstr>
      <vt:lpstr>Git</vt:lpstr>
      <vt:lpstr>GitHub</vt:lpstr>
      <vt:lpstr>QUICK DEMO From: https://github.com/NathanRobinson3012/codeSchoolDemo</vt:lpstr>
      <vt:lpstr>SQL</vt:lpstr>
      <vt:lpstr>A valuable skill to remember</vt:lpstr>
      <vt:lpstr>Example</vt:lpstr>
      <vt:lpstr>But why this skill needs upkeep</vt:lpstr>
      <vt:lpstr>Finally, a quick note on convention</vt:lpstr>
      <vt:lpstr>An opportunity at www.rcs-uk.com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Nathan  Robinson</dc:creator>
  <cp:lastModifiedBy>Nathan  Robinson</cp:lastModifiedBy>
  <cp:revision>3</cp:revision>
  <dcterms:created xsi:type="dcterms:W3CDTF">2024-04-29T07:52:58Z</dcterms:created>
  <dcterms:modified xsi:type="dcterms:W3CDTF">2024-05-14T08:00:19Z</dcterms:modified>
</cp:coreProperties>
</file>