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8A8"/>
    <a:srgbClr val="B07852"/>
    <a:srgbClr val="D260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4D52E-BC79-4B56-9A57-BFB79A05DA6B}" v="147" dt="2024-05-13T09:47:37.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Robinson" userId="7f6867db-9528-497f-8d79-c3a51b4c4dae" providerId="ADAL" clId="{3124D52E-BC79-4B56-9A57-BFB79A05DA6B}"/>
    <pc:docChg chg="undo redo custSel addSld delSld modSld addMainMaster delMainMaster">
      <pc:chgData name="Nathan  Robinson" userId="7f6867db-9528-497f-8d79-c3a51b4c4dae" providerId="ADAL" clId="{3124D52E-BC79-4B56-9A57-BFB79A05DA6B}" dt="2024-05-13T09:47:37.765" v="12497"/>
      <pc:docMkLst>
        <pc:docMk/>
      </pc:docMkLst>
      <pc:sldChg chg="addSp delSp modSp mod modTransition setBg modClrScheme chgLayout">
        <pc:chgData name="Nathan  Robinson" userId="7f6867db-9528-497f-8d79-c3a51b4c4dae" providerId="ADAL" clId="{3124D52E-BC79-4B56-9A57-BFB79A05DA6B}" dt="2024-05-13T09:32:45.879" v="12409"/>
        <pc:sldMkLst>
          <pc:docMk/>
          <pc:sldMk cId="3157829145" sldId="256"/>
        </pc:sldMkLst>
        <pc:spChg chg="mod">
          <ac:chgData name="Nathan  Robinson" userId="7f6867db-9528-497f-8d79-c3a51b4c4dae" providerId="ADAL" clId="{3124D52E-BC79-4B56-9A57-BFB79A05DA6B}" dt="2024-05-13T07:56:56.321" v="12195" actId="207"/>
          <ac:spMkLst>
            <pc:docMk/>
            <pc:sldMk cId="3157829145" sldId="256"/>
            <ac:spMk id="2" creationId="{08A2D313-24BF-AAA5-8C73-9C7B0125B1BA}"/>
          </ac:spMkLst>
        </pc:spChg>
        <pc:spChg chg="mod">
          <ac:chgData name="Nathan  Robinson" userId="7f6867db-9528-497f-8d79-c3a51b4c4dae" providerId="ADAL" clId="{3124D52E-BC79-4B56-9A57-BFB79A05DA6B}" dt="2024-05-13T07:57:28.518" v="12202" actId="207"/>
          <ac:spMkLst>
            <pc:docMk/>
            <pc:sldMk cId="3157829145" sldId="256"/>
            <ac:spMk id="3" creationId="{B7499230-4215-037B-2376-3BFE5570614C}"/>
          </ac:spMkLst>
        </pc:spChg>
        <pc:spChg chg="add del">
          <ac:chgData name="Nathan  Robinson" userId="7f6867db-9528-497f-8d79-c3a51b4c4dae" providerId="ADAL" clId="{3124D52E-BC79-4B56-9A57-BFB79A05DA6B}" dt="2024-04-29T08:00:47.665" v="134" actId="26606"/>
          <ac:spMkLst>
            <pc:docMk/>
            <pc:sldMk cId="3157829145" sldId="256"/>
            <ac:spMk id="9" creationId="{9B37791B-B040-4694-BFDC-8DD132D86E8E}"/>
          </ac:spMkLst>
        </pc:spChg>
        <pc:spChg chg="add">
          <ac:chgData name="Nathan  Robinson" userId="7f6867db-9528-497f-8d79-c3a51b4c4dae" providerId="ADAL" clId="{3124D52E-BC79-4B56-9A57-BFB79A05DA6B}" dt="2024-04-29T08:00:47.665" v="134" actId="26606"/>
          <ac:spMkLst>
            <pc:docMk/>
            <pc:sldMk cId="3157829145" sldId="256"/>
            <ac:spMk id="18" creationId="{9B37791B-B040-4694-BFDC-8DD132D86E8E}"/>
          </ac:spMkLst>
        </pc:spChg>
        <pc:spChg chg="add">
          <ac:chgData name="Nathan  Robinson" userId="7f6867db-9528-497f-8d79-c3a51b4c4dae" providerId="ADAL" clId="{3124D52E-BC79-4B56-9A57-BFB79A05DA6B}" dt="2024-04-29T08:00:47.665" v="134" actId="26606"/>
          <ac:spMkLst>
            <pc:docMk/>
            <pc:sldMk cId="3157829145" sldId="256"/>
            <ac:spMk id="20" creationId="{117E1A5F-4E44-495B-9C48-A5314F5BAF0F}"/>
          </ac:spMkLst>
        </pc:spChg>
        <pc:grpChg chg="add del">
          <ac:chgData name="Nathan  Robinson" userId="7f6867db-9528-497f-8d79-c3a51b4c4dae" providerId="ADAL" clId="{3124D52E-BC79-4B56-9A57-BFB79A05DA6B}" dt="2024-04-29T08:00:47.665" v="134" actId="26606"/>
          <ac:grpSpMkLst>
            <pc:docMk/>
            <pc:sldMk cId="3157829145" sldId="256"/>
            <ac:grpSpMk id="11" creationId="{564DEED3-BC52-4F15-8426-D33275CB0111}"/>
          </ac:grpSpMkLst>
        </pc:grpChg>
        <pc:picChg chg="add del mod ord">
          <ac:chgData name="Nathan  Robinson" userId="7f6867db-9528-497f-8d79-c3a51b4c4dae" providerId="ADAL" clId="{3124D52E-BC79-4B56-9A57-BFB79A05DA6B}" dt="2024-04-29T08:00:47.665" v="134" actId="26606"/>
          <ac:picMkLst>
            <pc:docMk/>
            <pc:sldMk cId="3157829145" sldId="256"/>
            <ac:picMk id="4" creationId="{45F1CFDB-139C-2883-4504-581ED3CDF01E}"/>
          </ac:picMkLst>
        </pc:picChg>
      </pc:sldChg>
      <pc:sldChg chg="modSp new mod modTransition">
        <pc:chgData name="Nathan  Robinson" userId="7f6867db-9528-497f-8d79-c3a51b4c4dae" providerId="ADAL" clId="{3124D52E-BC79-4B56-9A57-BFB79A05DA6B}" dt="2024-05-13T09:34:26.144" v="12440"/>
        <pc:sldMkLst>
          <pc:docMk/>
          <pc:sldMk cId="2850927833" sldId="257"/>
        </pc:sldMkLst>
        <pc:spChg chg="mod">
          <ac:chgData name="Nathan  Robinson" userId="7f6867db-9528-497f-8d79-c3a51b4c4dae" providerId="ADAL" clId="{3124D52E-BC79-4B56-9A57-BFB79A05DA6B}" dt="2024-05-13T07:57:34.768" v="12203" actId="207"/>
          <ac:spMkLst>
            <pc:docMk/>
            <pc:sldMk cId="2850927833" sldId="257"/>
            <ac:spMk id="2" creationId="{CFD74320-7678-2D9A-DD88-1FAA729CDC1F}"/>
          </ac:spMkLst>
        </pc:spChg>
        <pc:spChg chg="mod">
          <ac:chgData name="Nathan  Robinson" userId="7f6867db-9528-497f-8d79-c3a51b4c4dae" providerId="ADAL" clId="{3124D52E-BC79-4B56-9A57-BFB79A05DA6B}" dt="2024-05-13T07:58:34.087" v="12218" actId="20577"/>
          <ac:spMkLst>
            <pc:docMk/>
            <pc:sldMk cId="2850927833" sldId="257"/>
            <ac:spMk id="3" creationId="{12B4A783-31FE-6FA1-EC03-A39FB8C41131}"/>
          </ac:spMkLst>
        </pc:spChg>
      </pc:sldChg>
      <pc:sldChg chg="modSp new mod modTransition">
        <pc:chgData name="Nathan  Robinson" userId="7f6867db-9528-497f-8d79-c3a51b4c4dae" providerId="ADAL" clId="{3124D52E-BC79-4B56-9A57-BFB79A05DA6B}" dt="2024-05-13T09:35:01.012" v="12441"/>
        <pc:sldMkLst>
          <pc:docMk/>
          <pc:sldMk cId="4030048112" sldId="258"/>
        </pc:sldMkLst>
        <pc:spChg chg="mod">
          <ac:chgData name="Nathan  Robinson" userId="7f6867db-9528-497f-8d79-c3a51b4c4dae" providerId="ADAL" clId="{3124D52E-BC79-4B56-9A57-BFB79A05DA6B}" dt="2024-05-13T07:58:45.913" v="12219" actId="207"/>
          <ac:spMkLst>
            <pc:docMk/>
            <pc:sldMk cId="4030048112" sldId="258"/>
            <ac:spMk id="2" creationId="{280117E9-1B09-1E8A-C8CB-87F3E5ABAF7A}"/>
          </ac:spMkLst>
        </pc:spChg>
        <pc:spChg chg="mod">
          <ac:chgData name="Nathan  Robinson" userId="7f6867db-9528-497f-8d79-c3a51b4c4dae" providerId="ADAL" clId="{3124D52E-BC79-4B56-9A57-BFB79A05DA6B}" dt="2024-05-13T08:00:05.317" v="12305" actId="20577"/>
          <ac:spMkLst>
            <pc:docMk/>
            <pc:sldMk cId="4030048112" sldId="258"/>
            <ac:spMk id="3" creationId="{1CFA39A4-901D-285F-C837-F345129D9C6B}"/>
          </ac:spMkLst>
        </pc:spChg>
      </pc:sldChg>
      <pc:sldChg chg="addSp delSp modSp new mod modTransition setBg">
        <pc:chgData name="Nathan  Robinson" userId="7f6867db-9528-497f-8d79-c3a51b4c4dae" providerId="ADAL" clId="{3124D52E-BC79-4B56-9A57-BFB79A05DA6B}" dt="2024-05-13T09:37:08.058" v="12456"/>
        <pc:sldMkLst>
          <pc:docMk/>
          <pc:sldMk cId="1361901192" sldId="259"/>
        </pc:sldMkLst>
        <pc:spChg chg="mod ord">
          <ac:chgData name="Nathan  Robinson" userId="7f6867db-9528-497f-8d79-c3a51b4c4dae" providerId="ADAL" clId="{3124D52E-BC79-4B56-9A57-BFB79A05DA6B}" dt="2024-05-13T08:00:27.186" v="12306" actId="207"/>
          <ac:spMkLst>
            <pc:docMk/>
            <pc:sldMk cId="1361901192" sldId="259"/>
            <ac:spMk id="2" creationId="{B615219A-BE79-E43B-E66C-C4383E566602}"/>
          </ac:spMkLst>
        </pc:spChg>
        <pc:spChg chg="del">
          <ac:chgData name="Nathan  Robinson" userId="7f6867db-9528-497f-8d79-c3a51b4c4dae" providerId="ADAL" clId="{3124D52E-BC79-4B56-9A57-BFB79A05DA6B}" dt="2024-05-08T09:13:42.759" v="1157" actId="478"/>
          <ac:spMkLst>
            <pc:docMk/>
            <pc:sldMk cId="1361901192" sldId="259"/>
            <ac:spMk id="3" creationId="{F5AB5A53-AF2B-5820-15E6-17E819611683}"/>
          </ac:spMkLst>
        </pc:spChg>
        <pc:spChg chg="add del">
          <ac:chgData name="Nathan  Robinson" userId="7f6867db-9528-497f-8d79-c3a51b4c4dae" providerId="ADAL" clId="{3124D52E-BC79-4B56-9A57-BFB79A05DA6B}" dt="2024-05-08T09:15:51.009" v="1165" actId="26606"/>
          <ac:spMkLst>
            <pc:docMk/>
            <pc:sldMk cId="1361901192" sldId="259"/>
            <ac:spMk id="10" creationId="{9B37791B-B040-4694-BFDC-8DD132D86E8E}"/>
          </ac:spMkLst>
        </pc:spChg>
        <pc:spChg chg="add del">
          <ac:chgData name="Nathan  Robinson" userId="7f6867db-9528-497f-8d79-c3a51b4c4dae" providerId="ADAL" clId="{3124D52E-BC79-4B56-9A57-BFB79A05DA6B}" dt="2024-05-08T09:15:51.009" v="1165" actId="26606"/>
          <ac:spMkLst>
            <pc:docMk/>
            <pc:sldMk cId="1361901192" sldId="259"/>
            <ac:spMk id="12" creationId="{0A3D475D-F146-44DA-80FB-3306B95B8D04}"/>
          </ac:spMkLst>
        </pc:spChg>
        <pc:spChg chg="add">
          <ac:chgData name="Nathan  Robinson" userId="7f6867db-9528-497f-8d79-c3a51b4c4dae" providerId="ADAL" clId="{3124D52E-BC79-4B56-9A57-BFB79A05DA6B}" dt="2024-05-08T09:15:51.009" v="1165" actId="26606"/>
          <ac:spMkLst>
            <pc:docMk/>
            <pc:sldMk cId="1361901192" sldId="259"/>
            <ac:spMk id="17" creationId="{9B37791B-B040-4694-BFDC-8DD132D86E8E}"/>
          </ac:spMkLst>
        </pc:spChg>
        <pc:grpChg chg="add">
          <ac:chgData name="Nathan  Robinson" userId="7f6867db-9528-497f-8d79-c3a51b4c4dae" providerId="ADAL" clId="{3124D52E-BC79-4B56-9A57-BFB79A05DA6B}" dt="2024-05-08T09:15:51.009" v="1165" actId="26606"/>
          <ac:grpSpMkLst>
            <pc:docMk/>
            <pc:sldMk cId="1361901192" sldId="259"/>
            <ac:grpSpMk id="19" creationId="{564DEED3-BC52-4F15-8426-D33275CB0111}"/>
          </ac:grpSpMkLst>
        </pc:grpChg>
        <pc:picChg chg="add mod ord">
          <ac:chgData name="Nathan  Robinson" userId="7f6867db-9528-497f-8d79-c3a51b4c4dae" providerId="ADAL" clId="{3124D52E-BC79-4B56-9A57-BFB79A05DA6B}" dt="2024-05-08T09:15:51.009" v="1165" actId="26606"/>
          <ac:picMkLst>
            <pc:docMk/>
            <pc:sldMk cId="1361901192" sldId="259"/>
            <ac:picMk id="5" creationId="{FC12D530-2E1E-BD9C-DED0-4497A8D01404}"/>
          </ac:picMkLst>
        </pc:picChg>
      </pc:sldChg>
      <pc:sldChg chg="addSp delSp modSp new mod modTransition">
        <pc:chgData name="Nathan  Robinson" userId="7f6867db-9528-497f-8d79-c3a51b4c4dae" providerId="ADAL" clId="{3124D52E-BC79-4B56-9A57-BFB79A05DA6B}" dt="2024-05-13T09:36:02.417" v="12452"/>
        <pc:sldMkLst>
          <pc:docMk/>
          <pc:sldMk cId="2077457273" sldId="260"/>
        </pc:sldMkLst>
        <pc:spChg chg="mod">
          <ac:chgData name="Nathan  Robinson" userId="7f6867db-9528-497f-8d79-c3a51b4c4dae" providerId="ADAL" clId="{3124D52E-BC79-4B56-9A57-BFB79A05DA6B}" dt="2024-05-13T08:09:57.753" v="12342" actId="207"/>
          <ac:spMkLst>
            <pc:docMk/>
            <pc:sldMk cId="2077457273" sldId="260"/>
            <ac:spMk id="2" creationId="{EF6F0E9C-5035-FDF3-3D57-6F70DD915519}"/>
          </ac:spMkLst>
        </pc:spChg>
        <pc:spChg chg="del mod">
          <ac:chgData name="Nathan  Robinson" userId="7f6867db-9528-497f-8d79-c3a51b4c4dae" providerId="ADAL" clId="{3124D52E-BC79-4B56-9A57-BFB79A05DA6B}" dt="2024-05-08T09:28:43.358" v="1776" actId="22"/>
          <ac:spMkLst>
            <pc:docMk/>
            <pc:sldMk cId="2077457273" sldId="260"/>
            <ac:spMk id="3" creationId="{3ACC9A69-90C7-D8BD-45BD-3ACC83831E5D}"/>
          </ac:spMkLst>
        </pc:spChg>
        <pc:spChg chg="del mod">
          <ac:chgData name="Nathan  Robinson" userId="7f6867db-9528-497f-8d79-c3a51b4c4dae" providerId="ADAL" clId="{3124D52E-BC79-4B56-9A57-BFB79A05DA6B}" dt="2024-05-08T09:29:27.670" v="1777" actId="22"/>
          <ac:spMkLst>
            <pc:docMk/>
            <pc:sldMk cId="2077457273" sldId="260"/>
            <ac:spMk id="4" creationId="{DD0DBC2F-BAAB-C201-E430-C71FA93FC590}"/>
          </ac:spMkLst>
        </pc:spChg>
        <pc:spChg chg="add mod">
          <ac:chgData name="Nathan  Robinson" userId="7f6867db-9528-497f-8d79-c3a51b4c4dae" providerId="ADAL" clId="{3124D52E-BC79-4B56-9A57-BFB79A05DA6B}" dt="2024-05-08T09:32:22.807" v="1891" actId="20577"/>
          <ac:spMkLst>
            <pc:docMk/>
            <pc:sldMk cId="2077457273" sldId="260"/>
            <ac:spMk id="5" creationId="{F233294A-B1B5-5FEB-9CE2-BCCEB9348F58}"/>
          </ac:spMkLst>
        </pc:spChg>
        <pc:picChg chg="add mod ord">
          <ac:chgData name="Nathan  Robinson" userId="7f6867db-9528-497f-8d79-c3a51b4c4dae" providerId="ADAL" clId="{3124D52E-BC79-4B56-9A57-BFB79A05DA6B}" dt="2024-05-08T09:29:35.803" v="1778" actId="14100"/>
          <ac:picMkLst>
            <pc:docMk/>
            <pc:sldMk cId="2077457273" sldId="260"/>
            <ac:picMk id="7" creationId="{A96E0B63-F459-A5AE-3A87-1E98147A9C11}"/>
          </ac:picMkLst>
        </pc:picChg>
        <pc:picChg chg="add mod ord">
          <ac:chgData name="Nathan  Robinson" userId="7f6867db-9528-497f-8d79-c3a51b4c4dae" providerId="ADAL" clId="{3124D52E-BC79-4B56-9A57-BFB79A05DA6B}" dt="2024-05-08T09:29:59.838" v="1781" actId="14100"/>
          <ac:picMkLst>
            <pc:docMk/>
            <pc:sldMk cId="2077457273" sldId="260"/>
            <ac:picMk id="9" creationId="{593AA2FD-917E-D1BF-ABEC-991B2E2B8ECB}"/>
          </ac:picMkLst>
        </pc:picChg>
      </pc:sldChg>
      <pc:sldChg chg="addSp delSp modSp new mod modTransition">
        <pc:chgData name="Nathan  Robinson" userId="7f6867db-9528-497f-8d79-c3a51b4c4dae" providerId="ADAL" clId="{3124D52E-BC79-4B56-9A57-BFB79A05DA6B}" dt="2024-05-13T09:37:36.495" v="12466"/>
        <pc:sldMkLst>
          <pc:docMk/>
          <pc:sldMk cId="100041894" sldId="261"/>
        </pc:sldMkLst>
        <pc:spChg chg="add mod">
          <ac:chgData name="Nathan  Robinson" userId="7f6867db-9528-497f-8d79-c3a51b4c4dae" providerId="ADAL" clId="{3124D52E-BC79-4B56-9A57-BFB79A05DA6B}" dt="2024-05-13T08:02:58.791" v="12341" actId="207"/>
          <ac:spMkLst>
            <pc:docMk/>
            <pc:sldMk cId="100041894" sldId="261"/>
            <ac:spMk id="2" creationId="{139458F5-F24E-FB9F-16AA-6EBF3427677D}"/>
          </ac:spMkLst>
        </pc:spChg>
        <pc:spChg chg="del mod">
          <ac:chgData name="Nathan  Robinson" userId="7f6867db-9528-497f-8d79-c3a51b4c4dae" providerId="ADAL" clId="{3124D52E-BC79-4B56-9A57-BFB79A05DA6B}" dt="2024-05-08T09:19:23.152" v="1184" actId="478"/>
          <ac:spMkLst>
            <pc:docMk/>
            <pc:sldMk cId="100041894" sldId="261"/>
            <ac:spMk id="2" creationId="{59808366-4520-BFAF-7426-72EDF2FC970C}"/>
          </ac:spMkLst>
        </pc:spChg>
        <pc:spChg chg="mod">
          <ac:chgData name="Nathan  Robinson" userId="7f6867db-9528-497f-8d79-c3a51b4c4dae" providerId="ADAL" clId="{3124D52E-BC79-4B56-9A57-BFB79A05DA6B}" dt="2024-05-13T08:00:35.855" v="12307" actId="1076"/>
          <ac:spMkLst>
            <pc:docMk/>
            <pc:sldMk cId="100041894" sldId="261"/>
            <ac:spMk id="3" creationId="{71FD14AE-4B0C-67D8-08C2-93F9E099C94D}"/>
          </ac:spMkLst>
        </pc:spChg>
      </pc:sldChg>
      <pc:sldChg chg="addSp delSp modSp new mod modTransition">
        <pc:chgData name="Nathan  Robinson" userId="7f6867db-9528-497f-8d79-c3a51b4c4dae" providerId="ADAL" clId="{3124D52E-BC79-4B56-9A57-BFB79A05DA6B}" dt="2024-05-13T09:36:17.298" v="12453"/>
        <pc:sldMkLst>
          <pc:docMk/>
          <pc:sldMk cId="3639779042" sldId="262"/>
        </pc:sldMkLst>
        <pc:spChg chg="mod">
          <ac:chgData name="Nathan  Robinson" userId="7f6867db-9528-497f-8d79-c3a51b4c4dae" providerId="ADAL" clId="{3124D52E-BC79-4B56-9A57-BFB79A05DA6B}" dt="2024-05-13T08:52:09.754" v="12362" actId="207"/>
          <ac:spMkLst>
            <pc:docMk/>
            <pc:sldMk cId="3639779042" sldId="262"/>
            <ac:spMk id="2" creationId="{9015D830-8356-EC19-64F5-E056ACB98F41}"/>
          </ac:spMkLst>
        </pc:spChg>
        <pc:spChg chg="del mod">
          <ac:chgData name="Nathan  Robinson" userId="7f6867db-9528-497f-8d79-c3a51b4c4dae" providerId="ADAL" clId="{3124D52E-BC79-4B56-9A57-BFB79A05DA6B}" dt="2024-05-08T09:36:31.803" v="1967" actId="22"/>
          <ac:spMkLst>
            <pc:docMk/>
            <pc:sldMk cId="3639779042" sldId="262"/>
            <ac:spMk id="3" creationId="{33BE865D-50CF-213D-5D25-3A41DA52F222}"/>
          </ac:spMkLst>
        </pc:spChg>
        <pc:spChg chg="add del mod">
          <ac:chgData name="Nathan  Robinson" userId="7f6867db-9528-497f-8d79-c3a51b4c4dae" providerId="ADAL" clId="{3124D52E-BC79-4B56-9A57-BFB79A05DA6B}" dt="2024-05-08T09:41:43.987" v="1986" actId="22"/>
          <ac:spMkLst>
            <pc:docMk/>
            <pc:sldMk cId="3639779042" sldId="262"/>
            <ac:spMk id="4" creationId="{1B7F3D70-A062-E768-ACA6-9DFAC377656A}"/>
          </ac:spMkLst>
        </pc:spChg>
        <pc:spChg chg="add del mod">
          <ac:chgData name="Nathan  Robinson" userId="7f6867db-9528-497f-8d79-c3a51b4c4dae" providerId="ADAL" clId="{3124D52E-BC79-4B56-9A57-BFB79A05DA6B}" dt="2024-05-08T16:03:24.718" v="4650" actId="22"/>
          <ac:spMkLst>
            <pc:docMk/>
            <pc:sldMk cId="3639779042" sldId="262"/>
            <ac:spMk id="14" creationId="{541585E6-A9DE-E539-70AB-9515695EFCAE}"/>
          </ac:spMkLst>
        </pc:spChg>
        <pc:picChg chg="add mod ord">
          <ac:chgData name="Nathan  Robinson" userId="7f6867db-9528-497f-8d79-c3a51b4c4dae" providerId="ADAL" clId="{3124D52E-BC79-4B56-9A57-BFB79A05DA6B}" dt="2024-05-08T09:36:42.213" v="1969" actId="14100"/>
          <ac:picMkLst>
            <pc:docMk/>
            <pc:sldMk cId="3639779042" sldId="262"/>
            <ac:picMk id="6" creationId="{8A27FB73-153F-6EA8-4401-3EE422A2531E}"/>
          </ac:picMkLst>
        </pc:picChg>
        <pc:picChg chg="add del mod ord">
          <ac:chgData name="Nathan  Robinson" userId="7f6867db-9528-497f-8d79-c3a51b4c4dae" providerId="ADAL" clId="{3124D52E-BC79-4B56-9A57-BFB79A05DA6B}" dt="2024-05-08T09:39:35.653" v="1975" actId="22"/>
          <ac:picMkLst>
            <pc:docMk/>
            <pc:sldMk cId="3639779042" sldId="262"/>
            <ac:picMk id="8" creationId="{A2416BCF-7C28-CBC9-7B03-17E27D826142}"/>
          </ac:picMkLst>
        </pc:picChg>
        <pc:picChg chg="add del mod ord">
          <ac:chgData name="Nathan  Robinson" userId="7f6867db-9528-497f-8d79-c3a51b4c4dae" providerId="ADAL" clId="{3124D52E-BC79-4B56-9A57-BFB79A05DA6B}" dt="2024-05-08T09:41:21.700" v="1985" actId="22"/>
          <ac:picMkLst>
            <pc:docMk/>
            <pc:sldMk cId="3639779042" sldId="262"/>
            <ac:picMk id="10" creationId="{20340132-70A5-4239-9164-964EA73D7440}"/>
          </ac:picMkLst>
        </pc:picChg>
        <pc:picChg chg="add del mod ord">
          <ac:chgData name="Nathan  Robinson" userId="7f6867db-9528-497f-8d79-c3a51b4c4dae" providerId="ADAL" clId="{3124D52E-BC79-4B56-9A57-BFB79A05DA6B}" dt="2024-05-08T16:03:12.519" v="4649" actId="478"/>
          <ac:picMkLst>
            <pc:docMk/>
            <pc:sldMk cId="3639779042" sldId="262"/>
            <ac:picMk id="12" creationId="{B5E3D3AC-1F16-2301-113F-7C75CC383857}"/>
          </ac:picMkLst>
        </pc:picChg>
        <pc:picChg chg="add mod ord">
          <ac:chgData name="Nathan  Robinson" userId="7f6867db-9528-497f-8d79-c3a51b4c4dae" providerId="ADAL" clId="{3124D52E-BC79-4B56-9A57-BFB79A05DA6B}" dt="2024-05-08T16:03:43.238" v="4653" actId="14100"/>
          <ac:picMkLst>
            <pc:docMk/>
            <pc:sldMk cId="3639779042" sldId="262"/>
            <ac:picMk id="16" creationId="{2C4B2A6E-0343-C2A3-F0BE-33F885389FDC}"/>
          </ac:picMkLst>
        </pc:picChg>
      </pc:sldChg>
      <pc:sldChg chg="addSp delSp modSp new mod modTransition">
        <pc:chgData name="Nathan  Robinson" userId="7f6867db-9528-497f-8d79-c3a51b4c4dae" providerId="ADAL" clId="{3124D52E-BC79-4B56-9A57-BFB79A05DA6B}" dt="2024-05-13T09:36:19.946" v="12454"/>
        <pc:sldMkLst>
          <pc:docMk/>
          <pc:sldMk cId="1421933720" sldId="263"/>
        </pc:sldMkLst>
        <pc:spChg chg="mod">
          <ac:chgData name="Nathan  Robinson" userId="7f6867db-9528-497f-8d79-c3a51b4c4dae" providerId="ADAL" clId="{3124D52E-BC79-4B56-9A57-BFB79A05DA6B}" dt="2024-05-13T08:52:14.721" v="12363" actId="207"/>
          <ac:spMkLst>
            <pc:docMk/>
            <pc:sldMk cId="1421933720" sldId="263"/>
            <ac:spMk id="2" creationId="{036237F2-8143-8708-BBA7-97164187E071}"/>
          </ac:spMkLst>
        </pc:spChg>
        <pc:spChg chg="del">
          <ac:chgData name="Nathan  Robinson" userId="7f6867db-9528-497f-8d79-c3a51b4c4dae" providerId="ADAL" clId="{3124D52E-BC79-4B56-9A57-BFB79A05DA6B}" dt="2024-05-08T13:59:58.998" v="2040" actId="22"/>
          <ac:spMkLst>
            <pc:docMk/>
            <pc:sldMk cId="1421933720" sldId="263"/>
            <ac:spMk id="3" creationId="{51DA1654-4BE3-2FB8-82E9-B977347C567E}"/>
          </ac:spMkLst>
        </pc:spChg>
        <pc:spChg chg="del">
          <ac:chgData name="Nathan  Robinson" userId="7f6867db-9528-497f-8d79-c3a51b4c4dae" providerId="ADAL" clId="{3124D52E-BC79-4B56-9A57-BFB79A05DA6B}" dt="2024-05-08T14:00:24.721" v="2041" actId="22"/>
          <ac:spMkLst>
            <pc:docMk/>
            <pc:sldMk cId="1421933720" sldId="263"/>
            <ac:spMk id="4" creationId="{0DB88A03-3A50-7C84-20BD-27FFAA517C45}"/>
          </ac:spMkLst>
        </pc:spChg>
        <pc:picChg chg="add mod ord">
          <ac:chgData name="Nathan  Robinson" userId="7f6867db-9528-497f-8d79-c3a51b4c4dae" providerId="ADAL" clId="{3124D52E-BC79-4B56-9A57-BFB79A05DA6B}" dt="2024-05-08T14:00:51.615" v="2046" actId="14100"/>
          <ac:picMkLst>
            <pc:docMk/>
            <pc:sldMk cId="1421933720" sldId="263"/>
            <ac:picMk id="6" creationId="{5CA7593C-0073-80CC-689C-CD70F8ED30EB}"/>
          </ac:picMkLst>
        </pc:picChg>
        <pc:picChg chg="add mod ord">
          <ac:chgData name="Nathan  Robinson" userId="7f6867db-9528-497f-8d79-c3a51b4c4dae" providerId="ADAL" clId="{3124D52E-BC79-4B56-9A57-BFB79A05DA6B}" dt="2024-05-08T14:02:10.211" v="2047" actId="1038"/>
          <ac:picMkLst>
            <pc:docMk/>
            <pc:sldMk cId="1421933720" sldId="263"/>
            <ac:picMk id="8" creationId="{7DADFA45-6C9B-9212-6345-C3EC13990DC2}"/>
          </ac:picMkLst>
        </pc:picChg>
      </pc:sldChg>
      <pc:sldChg chg="modSp new mod modTransition">
        <pc:chgData name="Nathan  Robinson" userId="7f6867db-9528-497f-8d79-c3a51b4c4dae" providerId="ADAL" clId="{3124D52E-BC79-4B56-9A57-BFB79A05DA6B}" dt="2024-05-13T09:36:54.178" v="12455"/>
        <pc:sldMkLst>
          <pc:docMk/>
          <pc:sldMk cId="3799639050" sldId="264"/>
        </pc:sldMkLst>
        <pc:spChg chg="mod">
          <ac:chgData name="Nathan  Robinson" userId="7f6867db-9528-497f-8d79-c3a51b4c4dae" providerId="ADAL" clId="{3124D52E-BC79-4B56-9A57-BFB79A05DA6B}" dt="2024-05-13T08:10:21.051" v="12343" actId="207"/>
          <ac:spMkLst>
            <pc:docMk/>
            <pc:sldMk cId="3799639050" sldId="264"/>
            <ac:spMk id="2" creationId="{FA79382D-EA67-D643-907C-BBE8616B54F5}"/>
          </ac:spMkLst>
        </pc:spChg>
        <pc:spChg chg="mod">
          <ac:chgData name="Nathan  Robinson" userId="7f6867db-9528-497f-8d79-c3a51b4c4dae" providerId="ADAL" clId="{3124D52E-BC79-4B56-9A57-BFB79A05DA6B}" dt="2024-05-08T14:29:52.230" v="2891" actId="20577"/>
          <ac:spMkLst>
            <pc:docMk/>
            <pc:sldMk cId="3799639050" sldId="264"/>
            <ac:spMk id="3" creationId="{1BD3EEC9-6C8D-4D86-19F3-C7A60E04C584}"/>
          </ac:spMkLst>
        </pc:spChg>
      </pc:sldChg>
      <pc:sldChg chg="addSp delSp modSp new mod modTransition setBg">
        <pc:chgData name="Nathan  Robinson" userId="7f6867db-9528-497f-8d79-c3a51b4c4dae" providerId="ADAL" clId="{3124D52E-BC79-4B56-9A57-BFB79A05DA6B}" dt="2024-05-13T09:37:17.280" v="12457"/>
        <pc:sldMkLst>
          <pc:docMk/>
          <pc:sldMk cId="2891168553" sldId="265"/>
        </pc:sldMkLst>
        <pc:spChg chg="mod ord">
          <ac:chgData name="Nathan  Robinson" userId="7f6867db-9528-497f-8d79-c3a51b4c4dae" providerId="ADAL" clId="{3124D52E-BC79-4B56-9A57-BFB79A05DA6B}" dt="2024-05-08T14:39:50.947" v="2923" actId="207"/>
          <ac:spMkLst>
            <pc:docMk/>
            <pc:sldMk cId="2891168553" sldId="265"/>
            <ac:spMk id="2" creationId="{BF70CCF0-D48B-0EEE-5EB1-1440C7AF71DD}"/>
          </ac:spMkLst>
        </pc:spChg>
        <pc:spChg chg="del">
          <ac:chgData name="Nathan  Robinson" userId="7f6867db-9528-497f-8d79-c3a51b4c4dae" providerId="ADAL" clId="{3124D52E-BC79-4B56-9A57-BFB79A05DA6B}" dt="2024-05-08T14:37:51.177" v="2912" actId="478"/>
          <ac:spMkLst>
            <pc:docMk/>
            <pc:sldMk cId="2891168553" sldId="265"/>
            <ac:spMk id="3" creationId="{282F95A3-6875-CF45-0545-2FC0BC8D59C8}"/>
          </ac:spMkLst>
        </pc:spChg>
        <pc:spChg chg="add">
          <ac:chgData name="Nathan  Robinson" userId="7f6867db-9528-497f-8d79-c3a51b4c4dae" providerId="ADAL" clId="{3124D52E-BC79-4B56-9A57-BFB79A05DA6B}" dt="2024-05-08T14:38:48.437" v="2920" actId="26606"/>
          <ac:spMkLst>
            <pc:docMk/>
            <pc:sldMk cId="2891168553" sldId="265"/>
            <ac:spMk id="10" creationId="{9B37791B-B040-4694-BFDC-8DD132D86E8E}"/>
          </ac:spMkLst>
        </pc:spChg>
        <pc:spChg chg="add">
          <ac:chgData name="Nathan  Robinson" userId="7f6867db-9528-497f-8d79-c3a51b4c4dae" providerId="ADAL" clId="{3124D52E-BC79-4B56-9A57-BFB79A05DA6B}" dt="2024-05-08T14:38:48.437" v="2920" actId="26606"/>
          <ac:spMkLst>
            <pc:docMk/>
            <pc:sldMk cId="2891168553" sldId="265"/>
            <ac:spMk id="12" creationId="{A5761B15-C433-40FE-BB67-ECF17E50A618}"/>
          </ac:spMkLst>
        </pc:spChg>
        <pc:picChg chg="add mod modCrop">
          <ac:chgData name="Nathan  Robinson" userId="7f6867db-9528-497f-8d79-c3a51b4c4dae" providerId="ADAL" clId="{3124D52E-BC79-4B56-9A57-BFB79A05DA6B}" dt="2024-05-08T14:39:10.572" v="2922" actId="14100"/>
          <ac:picMkLst>
            <pc:docMk/>
            <pc:sldMk cId="2891168553" sldId="265"/>
            <ac:picMk id="5" creationId="{0ADB5A4E-2EC5-7CB9-1CEE-1E260494426C}"/>
          </ac:picMkLst>
        </pc:picChg>
      </pc:sldChg>
      <pc:sldChg chg="new del">
        <pc:chgData name="Nathan  Robinson" userId="7f6867db-9528-497f-8d79-c3a51b4c4dae" providerId="ADAL" clId="{3124D52E-BC79-4B56-9A57-BFB79A05DA6B}" dt="2024-05-08T14:30:11.836" v="2893" actId="680"/>
        <pc:sldMkLst>
          <pc:docMk/>
          <pc:sldMk cId="3257247295" sldId="265"/>
        </pc:sldMkLst>
      </pc:sldChg>
      <pc:sldChg chg="modSp new mod modTransition">
        <pc:chgData name="Nathan  Robinson" userId="7f6867db-9528-497f-8d79-c3a51b4c4dae" providerId="ADAL" clId="{3124D52E-BC79-4B56-9A57-BFB79A05DA6B}" dt="2024-05-13T09:37:28.995" v="12464"/>
        <pc:sldMkLst>
          <pc:docMk/>
          <pc:sldMk cId="3128881873" sldId="266"/>
        </pc:sldMkLst>
        <pc:spChg chg="mod">
          <ac:chgData name="Nathan  Robinson" userId="7f6867db-9528-497f-8d79-c3a51b4c4dae" providerId="ADAL" clId="{3124D52E-BC79-4B56-9A57-BFB79A05DA6B}" dt="2024-05-13T08:10:33.864" v="12345" actId="14100"/>
          <ac:spMkLst>
            <pc:docMk/>
            <pc:sldMk cId="3128881873" sldId="266"/>
            <ac:spMk id="2" creationId="{3EE816FC-02C7-B0ED-F13D-3DFA2FAAA3BE}"/>
          </ac:spMkLst>
        </pc:spChg>
        <pc:spChg chg="mod">
          <ac:chgData name="Nathan  Robinson" userId="7f6867db-9528-497f-8d79-c3a51b4c4dae" providerId="ADAL" clId="{3124D52E-BC79-4B56-9A57-BFB79A05DA6B}" dt="2024-05-11T20:11:23.586" v="9385" actId="20577"/>
          <ac:spMkLst>
            <pc:docMk/>
            <pc:sldMk cId="3128881873" sldId="266"/>
            <ac:spMk id="3" creationId="{D4C9EA9C-DE5F-8905-C6AC-BAE9AA6ACB60}"/>
          </ac:spMkLst>
        </pc:spChg>
      </pc:sldChg>
      <pc:sldChg chg="addSp delSp modSp new mod modTransition setBg">
        <pc:chgData name="Nathan  Robinson" userId="7f6867db-9528-497f-8d79-c3a51b4c4dae" providerId="ADAL" clId="{3124D52E-BC79-4B56-9A57-BFB79A05DA6B}" dt="2024-05-13T09:38:15.329" v="12472"/>
        <pc:sldMkLst>
          <pc:docMk/>
          <pc:sldMk cId="2358705558" sldId="267"/>
        </pc:sldMkLst>
        <pc:spChg chg="mod">
          <ac:chgData name="Nathan  Robinson" userId="7f6867db-9528-497f-8d79-c3a51b4c4dae" providerId="ADAL" clId="{3124D52E-BC79-4B56-9A57-BFB79A05DA6B}" dt="2024-05-13T08:10:39.897" v="12346" actId="207"/>
          <ac:spMkLst>
            <pc:docMk/>
            <pc:sldMk cId="2358705558" sldId="267"/>
            <ac:spMk id="2" creationId="{1F9F0E9C-D892-4DCD-C911-D4E0A62FD6DE}"/>
          </ac:spMkLst>
        </pc:spChg>
        <pc:spChg chg="add del mod ord">
          <ac:chgData name="Nathan  Robinson" userId="7f6867db-9528-497f-8d79-c3a51b4c4dae" providerId="ADAL" clId="{3124D52E-BC79-4B56-9A57-BFB79A05DA6B}" dt="2024-05-13T09:38:06.299" v="12471" actId="20577"/>
          <ac:spMkLst>
            <pc:docMk/>
            <pc:sldMk cId="2358705558" sldId="267"/>
            <ac:spMk id="3" creationId="{32EF5425-815D-36D0-533F-D14B35C05C6E}"/>
          </ac:spMkLst>
        </pc:spChg>
        <pc:spChg chg="add">
          <ac:chgData name="Nathan  Robinson" userId="7f6867db-9528-497f-8d79-c3a51b4c4dae" providerId="ADAL" clId="{3124D52E-BC79-4B56-9A57-BFB79A05DA6B}" dt="2024-05-08T15:13:22.816" v="3657" actId="26606"/>
          <ac:spMkLst>
            <pc:docMk/>
            <pc:sldMk cId="2358705558" sldId="267"/>
            <ac:spMk id="14" creationId="{B95B9BA8-1D69-4796-85F5-B6D0BD52354B}"/>
          </ac:spMkLst>
        </pc:spChg>
        <pc:picChg chg="add del">
          <ac:chgData name="Nathan  Robinson" userId="7f6867db-9528-497f-8d79-c3a51b4c4dae" providerId="ADAL" clId="{3124D52E-BC79-4B56-9A57-BFB79A05DA6B}" dt="2024-05-08T15:10:36.495" v="3645" actId="22"/>
          <ac:picMkLst>
            <pc:docMk/>
            <pc:sldMk cId="2358705558" sldId="267"/>
            <ac:picMk id="5" creationId="{00FC2B1D-C1A2-477C-795E-6999EC96C123}"/>
          </ac:picMkLst>
        </pc:picChg>
        <pc:picChg chg="add mod">
          <ac:chgData name="Nathan  Robinson" userId="7f6867db-9528-497f-8d79-c3a51b4c4dae" providerId="ADAL" clId="{3124D52E-BC79-4B56-9A57-BFB79A05DA6B}" dt="2024-05-08T15:12:17.961" v="3650" actId="931"/>
          <ac:picMkLst>
            <pc:docMk/>
            <pc:sldMk cId="2358705558" sldId="267"/>
            <ac:picMk id="7" creationId="{8F230040-DBBA-B035-3490-36581AE817CB}"/>
          </ac:picMkLst>
        </pc:picChg>
        <pc:picChg chg="add mod">
          <ac:chgData name="Nathan  Robinson" userId="7f6867db-9528-497f-8d79-c3a51b4c4dae" providerId="ADAL" clId="{3124D52E-BC79-4B56-9A57-BFB79A05DA6B}" dt="2024-05-08T15:13:44.627" v="3660" actId="14100"/>
          <ac:picMkLst>
            <pc:docMk/>
            <pc:sldMk cId="2358705558" sldId="267"/>
            <ac:picMk id="9" creationId="{CC3ABB55-6441-09D0-B7CF-A634CCD155AC}"/>
          </ac:picMkLst>
        </pc:picChg>
      </pc:sldChg>
      <pc:sldChg chg="addSp modSp new mod modTransition setBg">
        <pc:chgData name="Nathan  Robinson" userId="7f6867db-9528-497f-8d79-c3a51b4c4dae" providerId="ADAL" clId="{3124D52E-BC79-4B56-9A57-BFB79A05DA6B}" dt="2024-05-13T09:38:19.994" v="12473"/>
        <pc:sldMkLst>
          <pc:docMk/>
          <pc:sldMk cId="3869305000" sldId="268"/>
        </pc:sldMkLst>
        <pc:spChg chg="mod">
          <ac:chgData name="Nathan  Robinson" userId="7f6867db-9528-497f-8d79-c3a51b4c4dae" providerId="ADAL" clId="{3124D52E-BC79-4B56-9A57-BFB79A05DA6B}" dt="2024-05-13T08:10:44.314" v="12347" actId="207"/>
          <ac:spMkLst>
            <pc:docMk/>
            <pc:sldMk cId="3869305000" sldId="268"/>
            <ac:spMk id="2" creationId="{47941AC6-E985-D44A-41B6-97EEE88E8375}"/>
          </ac:spMkLst>
        </pc:spChg>
        <pc:spChg chg="mod ord">
          <ac:chgData name="Nathan  Robinson" userId="7f6867db-9528-497f-8d79-c3a51b4c4dae" providerId="ADAL" clId="{3124D52E-BC79-4B56-9A57-BFB79A05DA6B}" dt="2024-05-09T07:57:18.551" v="4695" actId="313"/>
          <ac:spMkLst>
            <pc:docMk/>
            <pc:sldMk cId="3869305000" sldId="268"/>
            <ac:spMk id="3" creationId="{A749278A-233C-ED8D-4031-2E5502B58FC5}"/>
          </ac:spMkLst>
        </pc:spChg>
        <pc:spChg chg="add">
          <ac:chgData name="Nathan  Robinson" userId="7f6867db-9528-497f-8d79-c3a51b4c4dae" providerId="ADAL" clId="{3124D52E-BC79-4B56-9A57-BFB79A05DA6B}" dt="2024-05-08T15:19:37.335" v="4065" actId="26606"/>
          <ac:spMkLst>
            <pc:docMk/>
            <pc:sldMk cId="3869305000" sldId="268"/>
            <ac:spMk id="10" creationId="{B95B9BA8-1D69-4796-85F5-B6D0BD52354B}"/>
          </ac:spMkLst>
        </pc:spChg>
        <pc:picChg chg="add mod">
          <ac:chgData name="Nathan  Robinson" userId="7f6867db-9528-497f-8d79-c3a51b4c4dae" providerId="ADAL" clId="{3124D52E-BC79-4B56-9A57-BFB79A05DA6B}" dt="2024-05-08T15:19:56.439" v="4072" actId="1076"/>
          <ac:picMkLst>
            <pc:docMk/>
            <pc:sldMk cId="3869305000" sldId="268"/>
            <ac:picMk id="5" creationId="{B2A565ED-290F-9AB8-28D1-3A7DD994943E}"/>
          </ac:picMkLst>
        </pc:picChg>
      </pc:sldChg>
      <pc:sldChg chg="addSp delSp modSp new mod modTransition">
        <pc:chgData name="Nathan  Robinson" userId="7f6867db-9528-497f-8d79-c3a51b4c4dae" providerId="ADAL" clId="{3124D52E-BC79-4B56-9A57-BFB79A05DA6B}" dt="2024-05-13T09:38:22.556" v="12474"/>
        <pc:sldMkLst>
          <pc:docMk/>
          <pc:sldMk cId="1825204218" sldId="269"/>
        </pc:sldMkLst>
        <pc:spChg chg="mod">
          <ac:chgData name="Nathan  Robinson" userId="7f6867db-9528-497f-8d79-c3a51b4c4dae" providerId="ADAL" clId="{3124D52E-BC79-4B56-9A57-BFB79A05DA6B}" dt="2024-05-13T08:52:33.521" v="12366" actId="255"/>
          <ac:spMkLst>
            <pc:docMk/>
            <pc:sldMk cId="1825204218" sldId="269"/>
            <ac:spMk id="2" creationId="{A29BA0BD-55E2-5161-DC31-740C49813FC8}"/>
          </ac:spMkLst>
        </pc:spChg>
        <pc:spChg chg="del">
          <ac:chgData name="Nathan  Robinson" userId="7f6867db-9528-497f-8d79-c3a51b4c4dae" providerId="ADAL" clId="{3124D52E-BC79-4B56-9A57-BFB79A05DA6B}" dt="2024-05-10T15:09:48.052" v="4765" actId="22"/>
          <ac:spMkLst>
            <pc:docMk/>
            <pc:sldMk cId="1825204218" sldId="269"/>
            <ac:spMk id="3" creationId="{7E545AF4-CCC7-D49F-90FE-1B947DF2FB3A}"/>
          </ac:spMkLst>
        </pc:spChg>
        <pc:picChg chg="add mod ord">
          <ac:chgData name="Nathan  Robinson" userId="7f6867db-9528-497f-8d79-c3a51b4c4dae" providerId="ADAL" clId="{3124D52E-BC79-4B56-9A57-BFB79A05DA6B}" dt="2024-05-10T15:10:03.157" v="4768" actId="1076"/>
          <ac:picMkLst>
            <pc:docMk/>
            <pc:sldMk cId="1825204218" sldId="269"/>
            <ac:picMk id="5" creationId="{FC5BB843-D630-AE6F-7519-18CB4705322C}"/>
          </ac:picMkLst>
        </pc:picChg>
      </pc:sldChg>
      <pc:sldChg chg="addSp delSp modSp new mod modTransition setBg">
        <pc:chgData name="Nathan  Robinson" userId="7f6867db-9528-497f-8d79-c3a51b4c4dae" providerId="ADAL" clId="{3124D52E-BC79-4B56-9A57-BFB79A05DA6B}" dt="2024-05-13T09:38:35.250" v="12475"/>
        <pc:sldMkLst>
          <pc:docMk/>
          <pc:sldMk cId="460946559" sldId="270"/>
        </pc:sldMkLst>
        <pc:spChg chg="mod ord">
          <ac:chgData name="Nathan  Robinson" userId="7f6867db-9528-497f-8d79-c3a51b4c4dae" providerId="ADAL" clId="{3124D52E-BC79-4B56-9A57-BFB79A05DA6B}" dt="2024-05-13T08:10:56.522" v="12348" actId="207"/>
          <ac:spMkLst>
            <pc:docMk/>
            <pc:sldMk cId="460946559" sldId="270"/>
            <ac:spMk id="2" creationId="{A17BF67D-26BF-F691-A2AB-94A3438DC7A6}"/>
          </ac:spMkLst>
        </pc:spChg>
        <pc:spChg chg="del">
          <ac:chgData name="Nathan  Robinson" userId="7f6867db-9528-497f-8d79-c3a51b4c4dae" providerId="ADAL" clId="{3124D52E-BC79-4B56-9A57-BFB79A05DA6B}" dt="2024-05-10T15:13:41.175" v="4786" actId="931"/>
          <ac:spMkLst>
            <pc:docMk/>
            <pc:sldMk cId="460946559" sldId="270"/>
            <ac:spMk id="3" creationId="{37ADCB3D-8FD1-CCE3-DC1B-76F878796E7A}"/>
          </ac:spMkLst>
        </pc:spChg>
        <pc:spChg chg="del">
          <ac:chgData name="Nathan  Robinson" userId="7f6867db-9528-497f-8d79-c3a51b4c4dae" providerId="ADAL" clId="{3124D52E-BC79-4B56-9A57-BFB79A05DA6B}" dt="2024-05-10T15:13:46.905" v="4789" actId="931"/>
          <ac:spMkLst>
            <pc:docMk/>
            <pc:sldMk cId="460946559" sldId="270"/>
            <ac:spMk id="4" creationId="{51B0DE9B-367E-F892-E0EB-6BE859717E5A}"/>
          </ac:spMkLst>
        </pc:spChg>
        <pc:spChg chg="add del">
          <ac:chgData name="Nathan  Robinson" userId="7f6867db-9528-497f-8d79-c3a51b4c4dae" providerId="ADAL" clId="{3124D52E-BC79-4B56-9A57-BFB79A05DA6B}" dt="2024-05-10T15:14:56.489" v="4803" actId="26606"/>
          <ac:spMkLst>
            <pc:docMk/>
            <pc:sldMk cId="460946559" sldId="270"/>
            <ac:spMk id="12" creationId="{61A80211-249D-A5A3-DEB2-FE4A40B845A1}"/>
          </ac:spMkLst>
        </pc:spChg>
        <pc:spChg chg="add del">
          <ac:chgData name="Nathan  Robinson" userId="7f6867db-9528-497f-8d79-c3a51b4c4dae" providerId="ADAL" clId="{3124D52E-BC79-4B56-9A57-BFB79A05DA6B}" dt="2024-05-10T15:14:15.436" v="4793" actId="26606"/>
          <ac:spMkLst>
            <pc:docMk/>
            <pc:sldMk cId="460946559" sldId="270"/>
            <ac:spMk id="13" creationId="{6B0479F5-59EA-43F3-BAFC-2606376EB662}"/>
          </ac:spMkLst>
        </pc:spChg>
        <pc:spChg chg="add del">
          <ac:chgData name="Nathan  Robinson" userId="7f6867db-9528-497f-8d79-c3a51b4c4dae" providerId="ADAL" clId="{3124D52E-BC79-4B56-9A57-BFB79A05DA6B}" dt="2024-05-10T15:14:15.436" v="4793" actId="26606"/>
          <ac:spMkLst>
            <pc:docMk/>
            <pc:sldMk cId="460946559" sldId="270"/>
            <ac:spMk id="15" creationId="{B9F7A657-A936-48EC-851D-106D4F1B429C}"/>
          </ac:spMkLst>
        </pc:spChg>
        <pc:spChg chg="add del">
          <ac:chgData name="Nathan  Robinson" userId="7f6867db-9528-497f-8d79-c3a51b4c4dae" providerId="ADAL" clId="{3124D52E-BC79-4B56-9A57-BFB79A05DA6B}" dt="2024-05-10T15:14:15.436" v="4793" actId="26606"/>
          <ac:spMkLst>
            <pc:docMk/>
            <pc:sldMk cId="460946559" sldId="270"/>
            <ac:spMk id="17" creationId="{0D585759-3D5B-483A-8B7F-131E93727ED5}"/>
          </ac:spMkLst>
        </pc:spChg>
        <pc:spChg chg="add del">
          <ac:chgData name="Nathan  Robinson" userId="7f6867db-9528-497f-8d79-c3a51b4c4dae" providerId="ADAL" clId="{3124D52E-BC79-4B56-9A57-BFB79A05DA6B}" dt="2024-05-10T15:14:15.436" v="4793" actId="26606"/>
          <ac:spMkLst>
            <pc:docMk/>
            <pc:sldMk cId="460946559" sldId="270"/>
            <ac:spMk id="19" creationId="{D67957E4-F168-4C9F-98D0-2E1865C9A158}"/>
          </ac:spMkLst>
        </pc:spChg>
        <pc:spChg chg="add del">
          <ac:chgData name="Nathan  Robinson" userId="7f6867db-9528-497f-8d79-c3a51b4c4dae" providerId="ADAL" clId="{3124D52E-BC79-4B56-9A57-BFB79A05DA6B}" dt="2024-05-10T15:14:15.436" v="4793" actId="26606"/>
          <ac:spMkLst>
            <pc:docMk/>
            <pc:sldMk cId="460946559" sldId="270"/>
            <ac:spMk id="21" creationId="{3E83D9A9-D471-4D7B-B201-DE182EF2A804}"/>
          </ac:spMkLst>
        </pc:spChg>
        <pc:spChg chg="add del">
          <ac:chgData name="Nathan  Robinson" userId="7f6867db-9528-497f-8d79-c3a51b4c4dae" providerId="ADAL" clId="{3124D52E-BC79-4B56-9A57-BFB79A05DA6B}" dt="2024-05-10T15:14:22.248" v="4795" actId="26606"/>
          <ac:spMkLst>
            <pc:docMk/>
            <pc:sldMk cId="460946559" sldId="270"/>
            <ac:spMk id="23" creationId="{6B0479F5-59EA-43F3-BAFC-2606376EB662}"/>
          </ac:spMkLst>
        </pc:spChg>
        <pc:spChg chg="add del">
          <ac:chgData name="Nathan  Robinson" userId="7f6867db-9528-497f-8d79-c3a51b4c4dae" providerId="ADAL" clId="{3124D52E-BC79-4B56-9A57-BFB79A05DA6B}" dt="2024-05-10T15:14:22.248" v="4795" actId="26606"/>
          <ac:spMkLst>
            <pc:docMk/>
            <pc:sldMk cId="460946559" sldId="270"/>
            <ac:spMk id="24" creationId="{71811820-403F-4D93-B710-D7F182DECC3C}"/>
          </ac:spMkLst>
        </pc:spChg>
        <pc:spChg chg="add del">
          <ac:chgData name="Nathan  Robinson" userId="7f6867db-9528-497f-8d79-c3a51b4c4dae" providerId="ADAL" clId="{3124D52E-BC79-4B56-9A57-BFB79A05DA6B}" dt="2024-05-10T15:14:22.248" v="4795" actId="26606"/>
          <ac:spMkLst>
            <pc:docMk/>
            <pc:sldMk cId="460946559" sldId="270"/>
            <ac:spMk id="25" creationId="{E1A8673D-5FEF-402F-8864-988FBAF8C336}"/>
          </ac:spMkLst>
        </pc:spChg>
        <pc:spChg chg="add del">
          <ac:chgData name="Nathan  Robinson" userId="7f6867db-9528-497f-8d79-c3a51b4c4dae" providerId="ADAL" clId="{3124D52E-BC79-4B56-9A57-BFB79A05DA6B}" dt="2024-05-10T15:14:37.458" v="4797" actId="26606"/>
          <ac:spMkLst>
            <pc:docMk/>
            <pc:sldMk cId="460946559" sldId="270"/>
            <ac:spMk id="27" creationId="{6B0479F5-59EA-43F3-BAFC-2606376EB662}"/>
          </ac:spMkLst>
        </pc:spChg>
        <pc:spChg chg="add del">
          <ac:chgData name="Nathan  Robinson" userId="7f6867db-9528-497f-8d79-c3a51b4c4dae" providerId="ADAL" clId="{3124D52E-BC79-4B56-9A57-BFB79A05DA6B}" dt="2024-05-10T15:14:37.458" v="4797" actId="26606"/>
          <ac:spMkLst>
            <pc:docMk/>
            <pc:sldMk cId="460946559" sldId="270"/>
            <ac:spMk id="28" creationId="{B9F7A657-A936-48EC-851D-106D4F1B429C}"/>
          </ac:spMkLst>
        </pc:spChg>
        <pc:spChg chg="add del">
          <ac:chgData name="Nathan  Robinson" userId="7f6867db-9528-497f-8d79-c3a51b4c4dae" providerId="ADAL" clId="{3124D52E-BC79-4B56-9A57-BFB79A05DA6B}" dt="2024-05-10T15:14:37.458" v="4797" actId="26606"/>
          <ac:spMkLst>
            <pc:docMk/>
            <pc:sldMk cId="460946559" sldId="270"/>
            <ac:spMk id="29" creationId="{0D585759-3D5B-483A-8B7F-131E93727ED5}"/>
          </ac:spMkLst>
        </pc:spChg>
        <pc:spChg chg="add del">
          <ac:chgData name="Nathan  Robinson" userId="7f6867db-9528-497f-8d79-c3a51b4c4dae" providerId="ADAL" clId="{3124D52E-BC79-4B56-9A57-BFB79A05DA6B}" dt="2024-05-10T15:14:37.458" v="4797" actId="26606"/>
          <ac:spMkLst>
            <pc:docMk/>
            <pc:sldMk cId="460946559" sldId="270"/>
            <ac:spMk id="30" creationId="{D67957E4-F168-4C9F-98D0-2E1865C9A158}"/>
          </ac:spMkLst>
        </pc:spChg>
        <pc:spChg chg="add del">
          <ac:chgData name="Nathan  Robinson" userId="7f6867db-9528-497f-8d79-c3a51b4c4dae" providerId="ADAL" clId="{3124D52E-BC79-4B56-9A57-BFB79A05DA6B}" dt="2024-05-10T15:14:37.458" v="4797" actId="26606"/>
          <ac:spMkLst>
            <pc:docMk/>
            <pc:sldMk cId="460946559" sldId="270"/>
            <ac:spMk id="31" creationId="{3E83D9A9-D471-4D7B-B201-DE182EF2A804}"/>
          </ac:spMkLst>
        </pc:spChg>
        <pc:spChg chg="add del">
          <ac:chgData name="Nathan  Robinson" userId="7f6867db-9528-497f-8d79-c3a51b4c4dae" providerId="ADAL" clId="{3124D52E-BC79-4B56-9A57-BFB79A05DA6B}" dt="2024-05-10T15:14:41.831" v="4799" actId="26606"/>
          <ac:spMkLst>
            <pc:docMk/>
            <pc:sldMk cId="460946559" sldId="270"/>
            <ac:spMk id="33" creationId="{6B0479F5-59EA-43F3-BAFC-2606376EB662}"/>
          </ac:spMkLst>
        </pc:spChg>
        <pc:spChg chg="add del">
          <ac:chgData name="Nathan  Robinson" userId="7f6867db-9528-497f-8d79-c3a51b4c4dae" providerId="ADAL" clId="{3124D52E-BC79-4B56-9A57-BFB79A05DA6B}" dt="2024-05-10T15:14:41.831" v="4799" actId="26606"/>
          <ac:spMkLst>
            <pc:docMk/>
            <pc:sldMk cId="460946559" sldId="270"/>
            <ac:spMk id="34" creationId="{71811820-403F-4D93-B710-D7F182DECC3C}"/>
          </ac:spMkLst>
        </pc:spChg>
        <pc:spChg chg="add del">
          <ac:chgData name="Nathan  Robinson" userId="7f6867db-9528-497f-8d79-c3a51b4c4dae" providerId="ADAL" clId="{3124D52E-BC79-4B56-9A57-BFB79A05DA6B}" dt="2024-05-10T15:14:41.831" v="4799" actId="26606"/>
          <ac:spMkLst>
            <pc:docMk/>
            <pc:sldMk cId="460946559" sldId="270"/>
            <ac:spMk id="35" creationId="{E1A8673D-5FEF-402F-8864-988FBAF8C336}"/>
          </ac:spMkLst>
        </pc:spChg>
        <pc:spChg chg="add del">
          <ac:chgData name="Nathan  Robinson" userId="7f6867db-9528-497f-8d79-c3a51b4c4dae" providerId="ADAL" clId="{3124D52E-BC79-4B56-9A57-BFB79A05DA6B}" dt="2024-05-10T15:14:50.879" v="4801" actId="26606"/>
          <ac:spMkLst>
            <pc:docMk/>
            <pc:sldMk cId="460946559" sldId="270"/>
            <ac:spMk id="37" creationId="{6B0479F5-59EA-43F3-BAFC-2606376EB662}"/>
          </ac:spMkLst>
        </pc:spChg>
        <pc:spChg chg="add del">
          <ac:chgData name="Nathan  Robinson" userId="7f6867db-9528-497f-8d79-c3a51b4c4dae" providerId="ADAL" clId="{3124D52E-BC79-4B56-9A57-BFB79A05DA6B}" dt="2024-05-10T15:14:50.879" v="4801" actId="26606"/>
          <ac:spMkLst>
            <pc:docMk/>
            <pc:sldMk cId="460946559" sldId="270"/>
            <ac:spMk id="38" creationId="{B9F7A657-A936-48EC-851D-106D4F1B429C}"/>
          </ac:spMkLst>
        </pc:spChg>
        <pc:spChg chg="add del">
          <ac:chgData name="Nathan  Robinson" userId="7f6867db-9528-497f-8d79-c3a51b4c4dae" providerId="ADAL" clId="{3124D52E-BC79-4B56-9A57-BFB79A05DA6B}" dt="2024-05-10T15:14:50.879" v="4801" actId="26606"/>
          <ac:spMkLst>
            <pc:docMk/>
            <pc:sldMk cId="460946559" sldId="270"/>
            <ac:spMk id="39" creationId="{0D585759-3D5B-483A-8B7F-131E93727ED5}"/>
          </ac:spMkLst>
        </pc:spChg>
        <pc:spChg chg="add del">
          <ac:chgData name="Nathan  Robinson" userId="7f6867db-9528-497f-8d79-c3a51b4c4dae" providerId="ADAL" clId="{3124D52E-BC79-4B56-9A57-BFB79A05DA6B}" dt="2024-05-10T15:14:50.879" v="4801" actId="26606"/>
          <ac:spMkLst>
            <pc:docMk/>
            <pc:sldMk cId="460946559" sldId="270"/>
            <ac:spMk id="40" creationId="{D67957E4-F168-4C9F-98D0-2E1865C9A158}"/>
          </ac:spMkLst>
        </pc:spChg>
        <pc:spChg chg="add del">
          <ac:chgData name="Nathan  Robinson" userId="7f6867db-9528-497f-8d79-c3a51b4c4dae" providerId="ADAL" clId="{3124D52E-BC79-4B56-9A57-BFB79A05DA6B}" dt="2024-05-10T15:14:50.879" v="4801" actId="26606"/>
          <ac:spMkLst>
            <pc:docMk/>
            <pc:sldMk cId="460946559" sldId="270"/>
            <ac:spMk id="41" creationId="{3E83D9A9-D471-4D7B-B201-DE182EF2A804}"/>
          </ac:spMkLst>
        </pc:spChg>
        <pc:spChg chg="add del">
          <ac:chgData name="Nathan  Robinson" userId="7f6867db-9528-497f-8d79-c3a51b4c4dae" providerId="ADAL" clId="{3124D52E-BC79-4B56-9A57-BFB79A05DA6B}" dt="2024-05-10T15:14:56.489" v="4803" actId="26606"/>
          <ac:spMkLst>
            <pc:docMk/>
            <pc:sldMk cId="460946559" sldId="270"/>
            <ac:spMk id="43" creationId="{6B0479F5-59EA-43F3-BAFC-2606376EB662}"/>
          </ac:spMkLst>
        </pc:spChg>
        <pc:spChg chg="add del">
          <ac:chgData name="Nathan  Robinson" userId="7f6867db-9528-497f-8d79-c3a51b4c4dae" providerId="ADAL" clId="{3124D52E-BC79-4B56-9A57-BFB79A05DA6B}" dt="2024-05-10T15:14:56.489" v="4803" actId="26606"/>
          <ac:spMkLst>
            <pc:docMk/>
            <pc:sldMk cId="460946559" sldId="270"/>
            <ac:spMk id="44" creationId="{14548CE4-8403-48E2-8485-18E40FC6DFCD}"/>
          </ac:spMkLst>
        </pc:spChg>
        <pc:spChg chg="add del">
          <ac:chgData name="Nathan  Robinson" userId="7f6867db-9528-497f-8d79-c3a51b4c4dae" providerId="ADAL" clId="{3124D52E-BC79-4B56-9A57-BFB79A05DA6B}" dt="2024-05-10T15:14:56.489" v="4803" actId="26606"/>
          <ac:spMkLst>
            <pc:docMk/>
            <pc:sldMk cId="460946559" sldId="270"/>
            <ac:spMk id="45" creationId="{87DD2577-05DC-4EEF-A945-D296C73360F8}"/>
          </ac:spMkLst>
        </pc:spChg>
        <pc:spChg chg="add del">
          <ac:chgData name="Nathan  Robinson" userId="7f6867db-9528-497f-8d79-c3a51b4c4dae" providerId="ADAL" clId="{3124D52E-BC79-4B56-9A57-BFB79A05DA6B}" dt="2024-05-10T15:14:56.489" v="4803" actId="26606"/>
          <ac:spMkLst>
            <pc:docMk/>
            <pc:sldMk cId="460946559" sldId="270"/>
            <ac:spMk id="46" creationId="{D3BC4B52-CC4A-4682-AFF8-09B671A260AD}"/>
          </ac:spMkLst>
        </pc:spChg>
        <pc:spChg chg="add del">
          <ac:chgData name="Nathan  Robinson" userId="7f6867db-9528-497f-8d79-c3a51b4c4dae" providerId="ADAL" clId="{3124D52E-BC79-4B56-9A57-BFB79A05DA6B}" dt="2024-05-10T15:14:56.489" v="4803" actId="26606"/>
          <ac:spMkLst>
            <pc:docMk/>
            <pc:sldMk cId="460946559" sldId="270"/>
            <ac:spMk id="47" creationId="{36A362B9-12E6-445C-8985-B25866945E60}"/>
          </ac:spMkLst>
        </pc:spChg>
        <pc:spChg chg="add del">
          <ac:chgData name="Nathan  Robinson" userId="7f6867db-9528-497f-8d79-c3a51b4c4dae" providerId="ADAL" clId="{3124D52E-BC79-4B56-9A57-BFB79A05DA6B}" dt="2024-05-10T15:14:59.477" v="4805" actId="26606"/>
          <ac:spMkLst>
            <pc:docMk/>
            <pc:sldMk cId="460946559" sldId="270"/>
            <ac:spMk id="49" creationId="{6B0479F5-59EA-43F3-BAFC-2606376EB662}"/>
          </ac:spMkLst>
        </pc:spChg>
        <pc:spChg chg="add del">
          <ac:chgData name="Nathan  Robinson" userId="7f6867db-9528-497f-8d79-c3a51b4c4dae" providerId="ADAL" clId="{3124D52E-BC79-4B56-9A57-BFB79A05DA6B}" dt="2024-05-10T15:14:59.477" v="4805" actId="26606"/>
          <ac:spMkLst>
            <pc:docMk/>
            <pc:sldMk cId="460946559" sldId="270"/>
            <ac:spMk id="50" creationId="{71811820-403F-4D93-B710-D7F182DECC3C}"/>
          </ac:spMkLst>
        </pc:spChg>
        <pc:spChg chg="add del">
          <ac:chgData name="Nathan  Robinson" userId="7f6867db-9528-497f-8d79-c3a51b4c4dae" providerId="ADAL" clId="{3124D52E-BC79-4B56-9A57-BFB79A05DA6B}" dt="2024-05-10T15:14:59.477" v="4805" actId="26606"/>
          <ac:spMkLst>
            <pc:docMk/>
            <pc:sldMk cId="460946559" sldId="270"/>
            <ac:spMk id="51" creationId="{E1A8673D-5FEF-402F-8864-988FBAF8C336}"/>
          </ac:spMkLst>
        </pc:spChg>
        <pc:spChg chg="add del">
          <ac:chgData name="Nathan  Robinson" userId="7f6867db-9528-497f-8d79-c3a51b4c4dae" providerId="ADAL" clId="{3124D52E-BC79-4B56-9A57-BFB79A05DA6B}" dt="2024-05-10T15:16:05.239" v="4811" actId="26606"/>
          <ac:spMkLst>
            <pc:docMk/>
            <pc:sldMk cId="460946559" sldId="270"/>
            <ac:spMk id="53" creationId="{6B0479F5-59EA-43F3-BAFC-2606376EB662}"/>
          </ac:spMkLst>
        </pc:spChg>
        <pc:spChg chg="add del">
          <ac:chgData name="Nathan  Robinson" userId="7f6867db-9528-497f-8d79-c3a51b4c4dae" providerId="ADAL" clId="{3124D52E-BC79-4B56-9A57-BFB79A05DA6B}" dt="2024-05-10T15:16:05.239" v="4811" actId="26606"/>
          <ac:spMkLst>
            <pc:docMk/>
            <pc:sldMk cId="460946559" sldId="270"/>
            <ac:spMk id="54" creationId="{B9F7A657-A936-48EC-851D-106D4F1B429C}"/>
          </ac:spMkLst>
        </pc:spChg>
        <pc:spChg chg="add del">
          <ac:chgData name="Nathan  Robinson" userId="7f6867db-9528-497f-8d79-c3a51b4c4dae" providerId="ADAL" clId="{3124D52E-BC79-4B56-9A57-BFB79A05DA6B}" dt="2024-05-10T15:16:05.239" v="4811" actId="26606"/>
          <ac:spMkLst>
            <pc:docMk/>
            <pc:sldMk cId="460946559" sldId="270"/>
            <ac:spMk id="55" creationId="{0D585759-3D5B-483A-8B7F-131E93727ED5}"/>
          </ac:spMkLst>
        </pc:spChg>
        <pc:spChg chg="add del">
          <ac:chgData name="Nathan  Robinson" userId="7f6867db-9528-497f-8d79-c3a51b4c4dae" providerId="ADAL" clId="{3124D52E-BC79-4B56-9A57-BFB79A05DA6B}" dt="2024-05-10T15:16:05.239" v="4811" actId="26606"/>
          <ac:spMkLst>
            <pc:docMk/>
            <pc:sldMk cId="460946559" sldId="270"/>
            <ac:spMk id="56" creationId="{D67957E4-F168-4C9F-98D0-2E1865C9A158}"/>
          </ac:spMkLst>
        </pc:spChg>
        <pc:spChg chg="add del">
          <ac:chgData name="Nathan  Robinson" userId="7f6867db-9528-497f-8d79-c3a51b4c4dae" providerId="ADAL" clId="{3124D52E-BC79-4B56-9A57-BFB79A05DA6B}" dt="2024-05-10T15:16:05.239" v="4811" actId="26606"/>
          <ac:spMkLst>
            <pc:docMk/>
            <pc:sldMk cId="460946559" sldId="270"/>
            <ac:spMk id="57" creationId="{3E83D9A9-D471-4D7B-B201-DE182EF2A804}"/>
          </ac:spMkLst>
        </pc:spChg>
        <pc:spChg chg="add">
          <ac:chgData name="Nathan  Robinson" userId="7f6867db-9528-497f-8d79-c3a51b4c4dae" providerId="ADAL" clId="{3124D52E-BC79-4B56-9A57-BFB79A05DA6B}" dt="2024-05-10T15:16:05.239" v="4811" actId="26606"/>
          <ac:spMkLst>
            <pc:docMk/>
            <pc:sldMk cId="460946559" sldId="270"/>
            <ac:spMk id="59" creationId="{6B0479F5-59EA-43F3-BAFC-2606376EB662}"/>
          </ac:spMkLst>
        </pc:spChg>
        <pc:spChg chg="add">
          <ac:chgData name="Nathan  Robinson" userId="7f6867db-9528-497f-8d79-c3a51b4c4dae" providerId="ADAL" clId="{3124D52E-BC79-4B56-9A57-BFB79A05DA6B}" dt="2024-05-10T15:16:05.239" v="4811" actId="26606"/>
          <ac:spMkLst>
            <pc:docMk/>
            <pc:sldMk cId="460946559" sldId="270"/>
            <ac:spMk id="60" creationId="{B2FBDB18-449B-4AC4-8813-45B35E1740DB}"/>
          </ac:spMkLst>
        </pc:spChg>
        <pc:spChg chg="add del">
          <ac:chgData name="Nathan  Robinson" userId="7f6867db-9528-497f-8d79-c3a51b4c4dae" providerId="ADAL" clId="{3124D52E-BC79-4B56-9A57-BFB79A05DA6B}" dt="2024-05-10T15:15:44.179" v="4810" actId="26606"/>
          <ac:spMkLst>
            <pc:docMk/>
            <pc:sldMk cId="460946559" sldId="270"/>
            <ac:spMk id="61" creationId="{43068FEF-7A38-3BEE-8E50-10DEC1E7940A}"/>
          </ac:spMkLst>
        </pc:spChg>
        <pc:spChg chg="add">
          <ac:chgData name="Nathan  Robinson" userId="7f6867db-9528-497f-8d79-c3a51b4c4dae" providerId="ADAL" clId="{3124D52E-BC79-4B56-9A57-BFB79A05DA6B}" dt="2024-05-10T15:16:05.239" v="4811" actId="26606"/>
          <ac:spMkLst>
            <pc:docMk/>
            <pc:sldMk cId="460946559" sldId="270"/>
            <ac:spMk id="62" creationId="{6BE5DED6-1669-479D-BEF4-66046883A9A9}"/>
          </ac:spMkLst>
        </pc:spChg>
        <pc:spChg chg="add del mod">
          <ac:chgData name="Nathan  Robinson" userId="7f6867db-9528-497f-8d79-c3a51b4c4dae" providerId="ADAL" clId="{3124D52E-BC79-4B56-9A57-BFB79A05DA6B}" dt="2024-05-10T15:17:52.196" v="4865" actId="14100"/>
          <ac:spMkLst>
            <pc:docMk/>
            <pc:sldMk cId="460946559" sldId="270"/>
            <ac:spMk id="63" creationId="{F9D01C1B-9AA9-A614-F4B4-CD67F05CCD39}"/>
          </ac:spMkLst>
        </pc:spChg>
        <pc:spChg chg="add del">
          <ac:chgData name="Nathan  Robinson" userId="7f6867db-9528-497f-8d79-c3a51b4c4dae" providerId="ADAL" clId="{3124D52E-BC79-4B56-9A57-BFB79A05DA6B}" dt="2024-05-10T15:15:44.179" v="4810" actId="26606"/>
          <ac:spMkLst>
            <pc:docMk/>
            <pc:sldMk cId="460946559" sldId="270"/>
            <ac:spMk id="64" creationId="{60DB02BD-FF61-4042-BC21-4EFF543EC0C3}"/>
          </ac:spMkLst>
        </pc:spChg>
        <pc:spChg chg="add">
          <ac:chgData name="Nathan  Robinson" userId="7f6867db-9528-497f-8d79-c3a51b4c4dae" providerId="ADAL" clId="{3124D52E-BC79-4B56-9A57-BFB79A05DA6B}" dt="2024-05-10T15:16:05.239" v="4811" actId="26606"/>
          <ac:spMkLst>
            <pc:docMk/>
            <pc:sldMk cId="460946559" sldId="270"/>
            <ac:spMk id="65" creationId="{08B47EB3-2327-4B83-885D-1A973B1035EC}"/>
          </ac:spMkLst>
        </pc:spChg>
        <pc:spChg chg="add del">
          <ac:chgData name="Nathan  Robinson" userId="7f6867db-9528-497f-8d79-c3a51b4c4dae" providerId="ADAL" clId="{3124D52E-BC79-4B56-9A57-BFB79A05DA6B}" dt="2024-05-10T15:15:44.179" v="4810" actId="26606"/>
          <ac:spMkLst>
            <pc:docMk/>
            <pc:sldMk cId="460946559" sldId="270"/>
            <ac:spMk id="66" creationId="{06EE00CB-BDE3-434E-81A3-3A5045FA67BE}"/>
          </ac:spMkLst>
        </pc:spChg>
        <pc:spChg chg="add del">
          <ac:chgData name="Nathan  Robinson" userId="7f6867db-9528-497f-8d79-c3a51b4c4dae" providerId="ADAL" clId="{3124D52E-BC79-4B56-9A57-BFB79A05DA6B}" dt="2024-05-10T15:15:44.179" v="4810" actId="26606"/>
          <ac:spMkLst>
            <pc:docMk/>
            <pc:sldMk cId="460946559" sldId="270"/>
            <ac:spMk id="68" creationId="{A5A46730-76F8-4230-A44E-BC7ED89623D0}"/>
          </ac:spMkLst>
        </pc:spChg>
        <pc:spChg chg="add del">
          <ac:chgData name="Nathan  Robinson" userId="7f6867db-9528-497f-8d79-c3a51b4c4dae" providerId="ADAL" clId="{3124D52E-BC79-4B56-9A57-BFB79A05DA6B}" dt="2024-05-10T15:15:44.179" v="4810" actId="26606"/>
          <ac:spMkLst>
            <pc:docMk/>
            <pc:sldMk cId="460946559" sldId="270"/>
            <ac:spMk id="70" creationId="{182681E8-C2DA-455B-A23E-04AC1EA4EADE}"/>
          </ac:spMkLst>
        </pc:spChg>
        <pc:spChg chg="add">
          <ac:chgData name="Nathan  Robinson" userId="7f6867db-9528-497f-8d79-c3a51b4c4dae" providerId="ADAL" clId="{3124D52E-BC79-4B56-9A57-BFB79A05DA6B}" dt="2024-05-10T15:16:05.239" v="4811" actId="26606"/>
          <ac:spMkLst>
            <pc:docMk/>
            <pc:sldMk cId="460946559" sldId="270"/>
            <ac:spMk id="72" creationId="{28F38302-0411-4C02-A968-5BE487CB52F8}"/>
          </ac:spMkLst>
        </pc:spChg>
        <pc:picChg chg="add mod ord">
          <ac:chgData name="Nathan  Robinson" userId="7f6867db-9528-497f-8d79-c3a51b4c4dae" providerId="ADAL" clId="{3124D52E-BC79-4B56-9A57-BFB79A05DA6B}" dt="2024-05-10T15:16:35.557" v="4816" actId="14100"/>
          <ac:picMkLst>
            <pc:docMk/>
            <pc:sldMk cId="460946559" sldId="270"/>
            <ac:picMk id="6" creationId="{970EE682-386A-C022-BE01-588864E63125}"/>
          </ac:picMkLst>
        </pc:picChg>
        <pc:picChg chg="add mod">
          <ac:chgData name="Nathan  Robinson" userId="7f6867db-9528-497f-8d79-c3a51b4c4dae" providerId="ADAL" clId="{3124D52E-BC79-4B56-9A57-BFB79A05DA6B}" dt="2024-05-10T15:16:39.945" v="4817" actId="14100"/>
          <ac:picMkLst>
            <pc:docMk/>
            <pc:sldMk cId="460946559" sldId="270"/>
            <ac:picMk id="8" creationId="{2C9A052D-4B0A-FECB-B0EA-FC7FDF121CBA}"/>
          </ac:picMkLst>
        </pc:picChg>
      </pc:sldChg>
      <pc:sldChg chg="modSp new mod modTransition">
        <pc:chgData name="Nathan  Robinson" userId="7f6867db-9528-497f-8d79-c3a51b4c4dae" providerId="ADAL" clId="{3124D52E-BC79-4B56-9A57-BFB79A05DA6B}" dt="2024-05-13T09:38:46.509" v="12482"/>
        <pc:sldMkLst>
          <pc:docMk/>
          <pc:sldMk cId="2110094047" sldId="271"/>
        </pc:sldMkLst>
        <pc:spChg chg="mod">
          <ac:chgData name="Nathan  Robinson" userId="7f6867db-9528-497f-8d79-c3a51b4c4dae" providerId="ADAL" clId="{3124D52E-BC79-4B56-9A57-BFB79A05DA6B}" dt="2024-05-13T08:11:08.409" v="12349" actId="207"/>
          <ac:spMkLst>
            <pc:docMk/>
            <pc:sldMk cId="2110094047" sldId="271"/>
            <ac:spMk id="2" creationId="{7EEF351B-C3AD-396C-A216-C46C5896CD08}"/>
          </ac:spMkLst>
        </pc:spChg>
        <pc:spChg chg="mod">
          <ac:chgData name="Nathan  Robinson" userId="7f6867db-9528-497f-8d79-c3a51b4c4dae" providerId="ADAL" clId="{3124D52E-BC79-4B56-9A57-BFB79A05DA6B}" dt="2024-05-10T15:37:05.424" v="5395" actId="20577"/>
          <ac:spMkLst>
            <pc:docMk/>
            <pc:sldMk cId="2110094047" sldId="271"/>
            <ac:spMk id="3" creationId="{AD8CD205-D4FB-8D4B-50F5-E651F52D97C8}"/>
          </ac:spMkLst>
        </pc:spChg>
      </pc:sldChg>
      <pc:sldChg chg="addSp modSp new mod modTransition">
        <pc:chgData name="Nathan  Robinson" userId="7f6867db-9528-497f-8d79-c3a51b4c4dae" providerId="ADAL" clId="{3124D52E-BC79-4B56-9A57-BFB79A05DA6B}" dt="2024-05-13T09:46:29.589" v="12483"/>
        <pc:sldMkLst>
          <pc:docMk/>
          <pc:sldMk cId="668196812" sldId="272"/>
        </pc:sldMkLst>
        <pc:spChg chg="mod">
          <ac:chgData name="Nathan  Robinson" userId="7f6867db-9528-497f-8d79-c3a51b4c4dae" providerId="ADAL" clId="{3124D52E-BC79-4B56-9A57-BFB79A05DA6B}" dt="2024-05-13T08:11:13.843" v="12350" actId="207"/>
          <ac:spMkLst>
            <pc:docMk/>
            <pc:sldMk cId="668196812" sldId="272"/>
            <ac:spMk id="2" creationId="{FA84CBD1-013A-C690-4E02-112613FEB85A}"/>
          </ac:spMkLst>
        </pc:spChg>
        <pc:spChg chg="mod">
          <ac:chgData name="Nathan  Robinson" userId="7f6867db-9528-497f-8d79-c3a51b4c4dae" providerId="ADAL" clId="{3124D52E-BC79-4B56-9A57-BFB79A05DA6B}" dt="2024-05-10T15:53:01.702" v="6190" actId="14100"/>
          <ac:spMkLst>
            <pc:docMk/>
            <pc:sldMk cId="668196812" sldId="272"/>
            <ac:spMk id="3" creationId="{93BE5EC3-07AE-C6DE-0F56-7D7E724F677C}"/>
          </ac:spMkLst>
        </pc:spChg>
        <pc:spChg chg="add mod">
          <ac:chgData name="Nathan  Robinson" userId="7f6867db-9528-497f-8d79-c3a51b4c4dae" providerId="ADAL" clId="{3124D52E-BC79-4B56-9A57-BFB79A05DA6B}" dt="2024-05-10T15:56:20.324" v="6381" actId="20577"/>
          <ac:spMkLst>
            <pc:docMk/>
            <pc:sldMk cId="668196812" sldId="272"/>
            <ac:spMk id="6" creationId="{268190FB-4B80-3EF2-3785-3C87B46ECCA6}"/>
          </ac:spMkLst>
        </pc:spChg>
        <pc:picChg chg="add mod modCrop">
          <ac:chgData name="Nathan  Robinson" userId="7f6867db-9528-497f-8d79-c3a51b4c4dae" providerId="ADAL" clId="{3124D52E-BC79-4B56-9A57-BFB79A05DA6B}" dt="2024-05-10T15:53:26.711" v="6192" actId="1076"/>
          <ac:picMkLst>
            <pc:docMk/>
            <pc:sldMk cId="668196812" sldId="272"/>
            <ac:picMk id="5" creationId="{ABA4E367-30C6-2447-32CC-B2AA30C30F59}"/>
          </ac:picMkLst>
        </pc:picChg>
      </pc:sldChg>
      <pc:sldChg chg="addSp modSp new mod modTransition">
        <pc:chgData name="Nathan  Robinson" userId="7f6867db-9528-497f-8d79-c3a51b4c4dae" providerId="ADAL" clId="{3124D52E-BC79-4B56-9A57-BFB79A05DA6B}" dt="2024-05-13T09:46:45.453" v="12484"/>
        <pc:sldMkLst>
          <pc:docMk/>
          <pc:sldMk cId="505282870" sldId="273"/>
        </pc:sldMkLst>
        <pc:spChg chg="mod">
          <ac:chgData name="Nathan  Robinson" userId="7f6867db-9528-497f-8d79-c3a51b4c4dae" providerId="ADAL" clId="{3124D52E-BC79-4B56-9A57-BFB79A05DA6B}" dt="2024-05-13T08:11:20.976" v="12352" actId="14100"/>
          <ac:spMkLst>
            <pc:docMk/>
            <pc:sldMk cId="505282870" sldId="273"/>
            <ac:spMk id="2" creationId="{7075EF46-FE2C-5AB2-4600-574F36B85D15}"/>
          </ac:spMkLst>
        </pc:spChg>
        <pc:spChg chg="mod">
          <ac:chgData name="Nathan  Robinson" userId="7f6867db-9528-497f-8d79-c3a51b4c4dae" providerId="ADAL" clId="{3124D52E-BC79-4B56-9A57-BFB79A05DA6B}" dt="2024-05-10T16:09:44.234" v="6988" actId="20577"/>
          <ac:spMkLst>
            <pc:docMk/>
            <pc:sldMk cId="505282870" sldId="273"/>
            <ac:spMk id="3" creationId="{0BB9840E-3E99-2AC0-44F8-2CB720C76E81}"/>
          </ac:spMkLst>
        </pc:spChg>
        <pc:picChg chg="add mod modCrop">
          <ac:chgData name="Nathan  Robinson" userId="7f6867db-9528-497f-8d79-c3a51b4c4dae" providerId="ADAL" clId="{3124D52E-BC79-4B56-9A57-BFB79A05DA6B}" dt="2024-05-10T16:09:27.395" v="6940" actId="1076"/>
          <ac:picMkLst>
            <pc:docMk/>
            <pc:sldMk cId="505282870" sldId="273"/>
            <ac:picMk id="5" creationId="{25953037-D6E5-8836-5C84-C642DB5EE240}"/>
          </ac:picMkLst>
        </pc:picChg>
      </pc:sldChg>
      <pc:sldChg chg="modSp new mod modTransition">
        <pc:chgData name="Nathan  Robinson" userId="7f6867db-9528-497f-8d79-c3a51b4c4dae" providerId="ADAL" clId="{3124D52E-BC79-4B56-9A57-BFB79A05DA6B}" dt="2024-05-13T09:46:53.444" v="12485"/>
        <pc:sldMkLst>
          <pc:docMk/>
          <pc:sldMk cId="1107261955" sldId="274"/>
        </pc:sldMkLst>
        <pc:spChg chg="mod">
          <ac:chgData name="Nathan  Robinson" userId="7f6867db-9528-497f-8d79-c3a51b4c4dae" providerId="ADAL" clId="{3124D52E-BC79-4B56-9A57-BFB79A05DA6B}" dt="2024-05-13T08:11:36.149" v="12353" actId="207"/>
          <ac:spMkLst>
            <pc:docMk/>
            <pc:sldMk cId="1107261955" sldId="274"/>
            <ac:spMk id="2" creationId="{EBA855FD-5D0C-A399-662F-71A6CB271EB0}"/>
          </ac:spMkLst>
        </pc:spChg>
      </pc:sldChg>
      <pc:sldChg chg="new del">
        <pc:chgData name="Nathan  Robinson" userId="7f6867db-9528-497f-8d79-c3a51b4c4dae" providerId="ADAL" clId="{3124D52E-BC79-4B56-9A57-BFB79A05DA6B}" dt="2024-05-10T16:11:00.652" v="6990" actId="680"/>
        <pc:sldMkLst>
          <pc:docMk/>
          <pc:sldMk cId="3675480276" sldId="274"/>
        </pc:sldMkLst>
      </pc:sldChg>
      <pc:sldChg chg="addSp delSp modSp new mod modTransition setBg">
        <pc:chgData name="Nathan  Robinson" userId="7f6867db-9528-497f-8d79-c3a51b4c4dae" providerId="ADAL" clId="{3124D52E-BC79-4B56-9A57-BFB79A05DA6B}" dt="2024-05-13T09:46:59.346" v="12486"/>
        <pc:sldMkLst>
          <pc:docMk/>
          <pc:sldMk cId="2923407312" sldId="275"/>
        </pc:sldMkLst>
        <pc:spChg chg="mod">
          <ac:chgData name="Nathan  Robinson" userId="7f6867db-9528-497f-8d79-c3a51b4c4dae" providerId="ADAL" clId="{3124D52E-BC79-4B56-9A57-BFB79A05DA6B}" dt="2024-05-13T08:11:43.025" v="12354" actId="207"/>
          <ac:spMkLst>
            <pc:docMk/>
            <pc:sldMk cId="2923407312" sldId="275"/>
            <ac:spMk id="2" creationId="{8061ECE6-FE44-F8CC-94F0-B1918F266614}"/>
          </ac:spMkLst>
        </pc:spChg>
        <pc:spChg chg="del">
          <ac:chgData name="Nathan  Robinson" userId="7f6867db-9528-497f-8d79-c3a51b4c4dae" providerId="ADAL" clId="{3124D52E-BC79-4B56-9A57-BFB79A05DA6B}" dt="2024-05-11T14:45:43.715" v="7025" actId="931"/>
          <ac:spMkLst>
            <pc:docMk/>
            <pc:sldMk cId="2923407312" sldId="275"/>
            <ac:spMk id="3" creationId="{CE7130DF-E022-61BF-B23C-B0560C553587}"/>
          </ac:spMkLst>
        </pc:spChg>
        <pc:spChg chg="add del">
          <ac:chgData name="Nathan  Robinson" userId="7f6867db-9528-497f-8d79-c3a51b4c4dae" providerId="ADAL" clId="{3124D52E-BC79-4B56-9A57-BFB79A05DA6B}" dt="2024-05-11T14:46:02.681" v="7029" actId="26606"/>
          <ac:spMkLst>
            <pc:docMk/>
            <pc:sldMk cId="2923407312" sldId="275"/>
            <ac:spMk id="9" creationId="{40AD7B1E-C27B-522E-7869-F5CB539307A7}"/>
          </ac:spMkLst>
        </pc:spChg>
        <pc:spChg chg="add">
          <ac:chgData name="Nathan  Robinson" userId="7f6867db-9528-497f-8d79-c3a51b4c4dae" providerId="ADAL" clId="{3124D52E-BC79-4B56-9A57-BFB79A05DA6B}" dt="2024-05-11T14:46:02.701" v="7030" actId="26606"/>
          <ac:spMkLst>
            <pc:docMk/>
            <pc:sldMk cId="2923407312" sldId="275"/>
            <ac:spMk id="10" creationId="{9B37791B-B040-4694-BFDC-8DD132D86E8E}"/>
          </ac:spMkLst>
        </pc:spChg>
        <pc:spChg chg="add del">
          <ac:chgData name="Nathan  Robinson" userId="7f6867db-9528-497f-8d79-c3a51b4c4dae" providerId="ADAL" clId="{3124D52E-BC79-4B56-9A57-BFB79A05DA6B}" dt="2024-05-11T14:46:02.681" v="7029" actId="26606"/>
          <ac:spMkLst>
            <pc:docMk/>
            <pc:sldMk cId="2923407312" sldId="275"/>
            <ac:spMk id="12" creationId="{B95B9BA8-1D69-4796-85F5-B6D0BD52354B}"/>
          </ac:spMkLst>
        </pc:spChg>
        <pc:grpChg chg="add">
          <ac:chgData name="Nathan  Robinson" userId="7f6867db-9528-497f-8d79-c3a51b4c4dae" providerId="ADAL" clId="{3124D52E-BC79-4B56-9A57-BFB79A05DA6B}" dt="2024-05-11T14:46:02.701" v="7030" actId="26606"/>
          <ac:grpSpMkLst>
            <pc:docMk/>
            <pc:sldMk cId="2923407312" sldId="275"/>
            <ac:grpSpMk id="15" creationId="{564DEED3-BC52-4F15-8426-D33275CB0111}"/>
          </ac:grpSpMkLst>
        </pc:grpChg>
        <pc:picChg chg="add mod">
          <ac:chgData name="Nathan  Robinson" userId="7f6867db-9528-497f-8d79-c3a51b4c4dae" providerId="ADAL" clId="{3124D52E-BC79-4B56-9A57-BFB79A05DA6B}" dt="2024-05-11T14:46:02.701" v="7030" actId="26606"/>
          <ac:picMkLst>
            <pc:docMk/>
            <pc:sldMk cId="2923407312" sldId="275"/>
            <ac:picMk id="5" creationId="{11FBAB42-3893-CDCB-45C5-B9DA7B91033A}"/>
          </ac:picMkLst>
        </pc:picChg>
      </pc:sldChg>
      <pc:sldChg chg="modSp new mod modTransition">
        <pc:chgData name="Nathan  Robinson" userId="7f6867db-9528-497f-8d79-c3a51b4c4dae" providerId="ADAL" clId="{3124D52E-BC79-4B56-9A57-BFB79A05DA6B}" dt="2024-05-13T09:47:11.369" v="12493"/>
        <pc:sldMkLst>
          <pc:docMk/>
          <pc:sldMk cId="2540243627" sldId="276"/>
        </pc:sldMkLst>
        <pc:spChg chg="mod">
          <ac:chgData name="Nathan  Robinson" userId="7f6867db-9528-497f-8d79-c3a51b4c4dae" providerId="ADAL" clId="{3124D52E-BC79-4B56-9A57-BFB79A05DA6B}" dt="2024-05-13T08:11:49.370" v="12355" actId="207"/>
          <ac:spMkLst>
            <pc:docMk/>
            <pc:sldMk cId="2540243627" sldId="276"/>
            <ac:spMk id="2" creationId="{19FE34FB-8756-18FF-C679-F320580EA35F}"/>
          </ac:spMkLst>
        </pc:spChg>
        <pc:spChg chg="mod">
          <ac:chgData name="Nathan  Robinson" userId="7f6867db-9528-497f-8d79-c3a51b4c4dae" providerId="ADAL" clId="{3124D52E-BC79-4B56-9A57-BFB79A05DA6B}" dt="2024-05-11T15:39:41.134" v="7872" actId="313"/>
          <ac:spMkLst>
            <pc:docMk/>
            <pc:sldMk cId="2540243627" sldId="276"/>
            <ac:spMk id="3" creationId="{C1FBA65D-DEF5-3DAC-0B11-9B79AAECAEAB}"/>
          </ac:spMkLst>
        </pc:spChg>
      </pc:sldChg>
      <pc:sldChg chg="addSp delSp modSp new mod modTransition">
        <pc:chgData name="Nathan  Robinson" userId="7f6867db-9528-497f-8d79-c3a51b4c4dae" providerId="ADAL" clId="{3124D52E-BC79-4B56-9A57-BFB79A05DA6B}" dt="2024-05-13T09:47:20.450" v="12494"/>
        <pc:sldMkLst>
          <pc:docMk/>
          <pc:sldMk cId="2254378965" sldId="277"/>
        </pc:sldMkLst>
        <pc:spChg chg="mod">
          <ac:chgData name="Nathan  Robinson" userId="7f6867db-9528-497f-8d79-c3a51b4c4dae" providerId="ADAL" clId="{3124D52E-BC79-4B56-9A57-BFB79A05DA6B}" dt="2024-05-13T08:11:54.500" v="12356" actId="207"/>
          <ac:spMkLst>
            <pc:docMk/>
            <pc:sldMk cId="2254378965" sldId="277"/>
            <ac:spMk id="2" creationId="{19687B84-BDCA-8D65-0234-8B9914D37019}"/>
          </ac:spMkLst>
        </pc:spChg>
        <pc:spChg chg="del">
          <ac:chgData name="Nathan  Robinson" userId="7f6867db-9528-497f-8d79-c3a51b4c4dae" providerId="ADAL" clId="{3124D52E-BC79-4B56-9A57-BFB79A05DA6B}" dt="2024-05-11T16:48:06.531" v="7874" actId="22"/>
          <ac:spMkLst>
            <pc:docMk/>
            <pc:sldMk cId="2254378965" sldId="277"/>
            <ac:spMk id="3" creationId="{1E26AC83-2EB2-243A-DAF7-5A56250373F2}"/>
          </ac:spMkLst>
        </pc:spChg>
        <pc:spChg chg="mod">
          <ac:chgData name="Nathan  Robinson" userId="7f6867db-9528-497f-8d79-c3a51b4c4dae" providerId="ADAL" clId="{3124D52E-BC79-4B56-9A57-BFB79A05DA6B}" dt="2024-05-11T16:56:09.013" v="8815" actId="14100"/>
          <ac:spMkLst>
            <pc:docMk/>
            <pc:sldMk cId="2254378965" sldId="277"/>
            <ac:spMk id="4" creationId="{5C1A87F4-49F1-E611-B9FE-03549E5125A0}"/>
          </ac:spMkLst>
        </pc:spChg>
        <pc:picChg chg="add mod ord">
          <ac:chgData name="Nathan  Robinson" userId="7f6867db-9528-497f-8d79-c3a51b4c4dae" providerId="ADAL" clId="{3124D52E-BC79-4B56-9A57-BFB79A05DA6B}" dt="2024-05-11T16:56:16.614" v="8817" actId="14100"/>
          <ac:picMkLst>
            <pc:docMk/>
            <pc:sldMk cId="2254378965" sldId="277"/>
            <ac:picMk id="6" creationId="{C2C49D1C-F1F2-DB74-91DF-14E5D9E2CDE1}"/>
          </ac:picMkLst>
        </pc:picChg>
      </pc:sldChg>
      <pc:sldChg chg="addSp delSp modSp new mod modTransition">
        <pc:chgData name="Nathan  Robinson" userId="7f6867db-9528-497f-8d79-c3a51b4c4dae" providerId="ADAL" clId="{3124D52E-BC79-4B56-9A57-BFB79A05DA6B}" dt="2024-05-13T09:47:25.228" v="12495"/>
        <pc:sldMkLst>
          <pc:docMk/>
          <pc:sldMk cId="4030425806" sldId="278"/>
        </pc:sldMkLst>
        <pc:spChg chg="mod">
          <ac:chgData name="Nathan  Robinson" userId="7f6867db-9528-497f-8d79-c3a51b4c4dae" providerId="ADAL" clId="{3124D52E-BC79-4B56-9A57-BFB79A05DA6B}" dt="2024-05-13T08:12:16.035" v="12358" actId="14100"/>
          <ac:spMkLst>
            <pc:docMk/>
            <pc:sldMk cId="4030425806" sldId="278"/>
            <ac:spMk id="2" creationId="{FBDF8D12-9E34-EAFA-BE1D-2F638F293F29}"/>
          </ac:spMkLst>
        </pc:spChg>
        <pc:spChg chg="mod">
          <ac:chgData name="Nathan  Robinson" userId="7f6867db-9528-497f-8d79-c3a51b4c4dae" providerId="ADAL" clId="{3124D52E-BC79-4B56-9A57-BFB79A05DA6B}" dt="2024-05-11T20:00:12.343" v="9177" actId="20577"/>
          <ac:spMkLst>
            <pc:docMk/>
            <pc:sldMk cId="4030425806" sldId="278"/>
            <ac:spMk id="3" creationId="{6F6240AC-43B5-EA4A-8910-9EEBCFDE1E16}"/>
          </ac:spMkLst>
        </pc:spChg>
        <pc:spChg chg="del mod">
          <ac:chgData name="Nathan  Robinson" userId="7f6867db-9528-497f-8d79-c3a51b4c4dae" providerId="ADAL" clId="{3124D52E-BC79-4B56-9A57-BFB79A05DA6B}" dt="2024-05-11T17:00:50.113" v="9069" actId="22"/>
          <ac:spMkLst>
            <pc:docMk/>
            <pc:sldMk cId="4030425806" sldId="278"/>
            <ac:spMk id="4" creationId="{CB29707F-FDD4-D390-5139-3C1018940BC0}"/>
          </ac:spMkLst>
        </pc:spChg>
        <pc:spChg chg="add mod">
          <ac:chgData name="Nathan  Robinson" userId="7f6867db-9528-497f-8d79-c3a51b4c4dae" providerId="ADAL" clId="{3124D52E-BC79-4B56-9A57-BFB79A05DA6B}" dt="2024-05-11T19:45:33.607" v="9117" actId="20577"/>
          <ac:spMkLst>
            <pc:docMk/>
            <pc:sldMk cId="4030425806" sldId="278"/>
            <ac:spMk id="7" creationId="{B1530ECF-C6DB-7E97-77B5-6D3980CEC67D}"/>
          </ac:spMkLst>
        </pc:spChg>
        <pc:spChg chg="add mod">
          <ac:chgData name="Nathan  Robinson" userId="7f6867db-9528-497f-8d79-c3a51b4c4dae" providerId="ADAL" clId="{3124D52E-BC79-4B56-9A57-BFB79A05DA6B}" dt="2024-05-11T20:02:22.008" v="9366" actId="20577"/>
          <ac:spMkLst>
            <pc:docMk/>
            <pc:sldMk cId="4030425806" sldId="278"/>
            <ac:spMk id="10" creationId="{C0DCE19E-E5BC-1DA1-3F96-6BEF1A879FEA}"/>
          </ac:spMkLst>
        </pc:spChg>
        <pc:picChg chg="add mod ord modCrop">
          <ac:chgData name="Nathan  Robinson" userId="7f6867db-9528-497f-8d79-c3a51b4c4dae" providerId="ADAL" clId="{3124D52E-BC79-4B56-9A57-BFB79A05DA6B}" dt="2024-05-11T19:45:05.263" v="9087" actId="14100"/>
          <ac:picMkLst>
            <pc:docMk/>
            <pc:sldMk cId="4030425806" sldId="278"/>
            <ac:picMk id="6" creationId="{367EC4C8-5709-7EE2-B332-520A4BC79EE9}"/>
          </ac:picMkLst>
        </pc:picChg>
        <pc:picChg chg="add mod">
          <ac:chgData name="Nathan  Robinson" userId="7f6867db-9528-497f-8d79-c3a51b4c4dae" providerId="ADAL" clId="{3124D52E-BC79-4B56-9A57-BFB79A05DA6B}" dt="2024-05-11T19:59:02.476" v="9127" actId="14100"/>
          <ac:picMkLst>
            <pc:docMk/>
            <pc:sldMk cId="4030425806" sldId="278"/>
            <ac:picMk id="9" creationId="{DFBB66A3-502F-3177-E147-FC4A66C20445}"/>
          </ac:picMkLst>
        </pc:picChg>
      </pc:sldChg>
      <pc:sldChg chg="modSp new del mod">
        <pc:chgData name="Nathan  Robinson" userId="7f6867db-9528-497f-8d79-c3a51b4c4dae" providerId="ADAL" clId="{3124D52E-BC79-4B56-9A57-BFB79A05DA6B}" dt="2024-05-11T16:56:46.284" v="8821" actId="680"/>
        <pc:sldMkLst>
          <pc:docMk/>
          <pc:sldMk cId="4115813238" sldId="278"/>
        </pc:sldMkLst>
        <pc:spChg chg="mod">
          <ac:chgData name="Nathan  Robinson" userId="7f6867db-9528-497f-8d79-c3a51b4c4dae" providerId="ADAL" clId="{3124D52E-BC79-4B56-9A57-BFB79A05DA6B}" dt="2024-05-11T16:56:45.243" v="8820" actId="122"/>
          <ac:spMkLst>
            <pc:docMk/>
            <pc:sldMk cId="4115813238" sldId="278"/>
            <ac:spMk id="2" creationId="{2451261D-2B6A-7A8A-A3EA-8B64EC26172E}"/>
          </ac:spMkLst>
        </pc:spChg>
      </pc:sldChg>
      <pc:sldChg chg="modSp new mod modTransition">
        <pc:chgData name="Nathan  Robinson" userId="7f6867db-9528-497f-8d79-c3a51b4c4dae" providerId="ADAL" clId="{3124D52E-BC79-4B56-9A57-BFB79A05DA6B}" dt="2024-05-13T09:47:32.945" v="12496"/>
        <pc:sldMkLst>
          <pc:docMk/>
          <pc:sldMk cId="3835754748" sldId="279"/>
        </pc:sldMkLst>
        <pc:spChg chg="mod">
          <ac:chgData name="Nathan  Robinson" userId="7f6867db-9528-497f-8d79-c3a51b4c4dae" providerId="ADAL" clId="{3124D52E-BC79-4B56-9A57-BFB79A05DA6B}" dt="2024-05-13T08:12:26.376" v="12359" actId="207"/>
          <ac:spMkLst>
            <pc:docMk/>
            <pc:sldMk cId="3835754748" sldId="279"/>
            <ac:spMk id="2" creationId="{8AE47CA6-9065-A0D9-F2A7-CDC49FF8FA83}"/>
          </ac:spMkLst>
        </pc:spChg>
        <pc:spChg chg="mod">
          <ac:chgData name="Nathan  Robinson" userId="7f6867db-9528-497f-8d79-c3a51b4c4dae" providerId="ADAL" clId="{3124D52E-BC79-4B56-9A57-BFB79A05DA6B}" dt="2024-05-11T20:27:06.780" v="10566" actId="20577"/>
          <ac:spMkLst>
            <pc:docMk/>
            <pc:sldMk cId="3835754748" sldId="279"/>
            <ac:spMk id="3" creationId="{0A208EBF-EFB4-F6B0-B46F-9913C32F30A5}"/>
          </ac:spMkLst>
        </pc:spChg>
      </pc:sldChg>
      <pc:sldChg chg="addSp modSp new mod modTransition">
        <pc:chgData name="Nathan  Robinson" userId="7f6867db-9528-497f-8d79-c3a51b4c4dae" providerId="ADAL" clId="{3124D52E-BC79-4B56-9A57-BFB79A05DA6B}" dt="2024-05-13T09:47:37.765" v="12497"/>
        <pc:sldMkLst>
          <pc:docMk/>
          <pc:sldMk cId="1654043398" sldId="280"/>
        </pc:sldMkLst>
        <pc:spChg chg="mod">
          <ac:chgData name="Nathan  Robinson" userId="7f6867db-9528-497f-8d79-c3a51b4c4dae" providerId="ADAL" clId="{3124D52E-BC79-4B56-9A57-BFB79A05DA6B}" dt="2024-05-13T08:12:38.456" v="12361" actId="207"/>
          <ac:spMkLst>
            <pc:docMk/>
            <pc:sldMk cId="1654043398" sldId="280"/>
            <ac:spMk id="2" creationId="{D47CBCC6-64E6-013E-702A-3F63EB933FEB}"/>
          </ac:spMkLst>
        </pc:spChg>
        <pc:spChg chg="mod">
          <ac:chgData name="Nathan  Robinson" userId="7f6867db-9528-497f-8d79-c3a51b4c4dae" providerId="ADAL" clId="{3124D52E-BC79-4B56-9A57-BFB79A05DA6B}" dt="2024-05-11T20:54:04.148" v="11815" actId="20577"/>
          <ac:spMkLst>
            <pc:docMk/>
            <pc:sldMk cId="1654043398" sldId="280"/>
            <ac:spMk id="3" creationId="{A5214833-92F6-9406-C6C0-E4912028C58B}"/>
          </ac:spMkLst>
        </pc:spChg>
        <pc:picChg chg="add mod">
          <ac:chgData name="Nathan  Robinson" userId="7f6867db-9528-497f-8d79-c3a51b4c4dae" providerId="ADAL" clId="{3124D52E-BC79-4B56-9A57-BFB79A05DA6B}" dt="2024-05-11T20:29:09.849" v="10591" actId="14100"/>
          <ac:picMkLst>
            <pc:docMk/>
            <pc:sldMk cId="1654043398" sldId="280"/>
            <ac:picMk id="5" creationId="{4B78C398-CCAD-3033-64C6-7757064441F9}"/>
          </ac:picMkLst>
        </pc:picChg>
      </pc:sldChg>
      <pc:sldMasterChg chg="add del addSldLayout delSldLayout">
        <pc:chgData name="Nathan  Robinson" userId="7f6867db-9528-497f-8d79-c3a51b4c4dae" providerId="ADAL" clId="{3124D52E-BC79-4B56-9A57-BFB79A05DA6B}" dt="2024-04-29T07:56:50.554" v="23" actId="26606"/>
        <pc:sldMasterMkLst>
          <pc:docMk/>
          <pc:sldMasterMk cId="1923555005" sldId="2147483648"/>
        </pc:sldMasterMkLst>
        <pc:sldLayoutChg chg="add del">
          <pc:chgData name="Nathan  Robinson" userId="7f6867db-9528-497f-8d79-c3a51b4c4dae" providerId="ADAL" clId="{3124D52E-BC79-4B56-9A57-BFB79A05DA6B}" dt="2024-04-29T07:56:50.554" v="23" actId="26606"/>
          <pc:sldLayoutMkLst>
            <pc:docMk/>
            <pc:sldMasterMk cId="1923555005" sldId="2147483648"/>
            <pc:sldLayoutMk cId="3687999930" sldId="2147483649"/>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3173456360" sldId="2147483650"/>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4182767066" sldId="2147483651"/>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449164333" sldId="2147483652"/>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338007147" sldId="2147483653"/>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1967549643" sldId="2147483654"/>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711626287" sldId="2147483655"/>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3601005268" sldId="2147483656"/>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903629102" sldId="2147483657"/>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1422317449" sldId="2147483658"/>
          </pc:sldLayoutMkLst>
        </pc:sldLayoutChg>
        <pc:sldLayoutChg chg="add del">
          <pc:chgData name="Nathan  Robinson" userId="7f6867db-9528-497f-8d79-c3a51b4c4dae" providerId="ADAL" clId="{3124D52E-BC79-4B56-9A57-BFB79A05DA6B}" dt="2024-04-29T07:56:50.554" v="23" actId="26606"/>
          <pc:sldLayoutMkLst>
            <pc:docMk/>
            <pc:sldMasterMk cId="1923555005" sldId="2147483648"/>
            <pc:sldLayoutMk cId="2194588604" sldId="2147483659"/>
          </pc:sldLayoutMkLst>
        </pc:sldLayoutChg>
      </pc:sldMasterChg>
      <pc:sldMasterChg chg="add del addSldLayout delSldLayout">
        <pc:chgData name="Nathan  Robinson" userId="7f6867db-9528-497f-8d79-c3a51b4c4dae" providerId="ADAL" clId="{3124D52E-BC79-4B56-9A57-BFB79A05DA6B}" dt="2024-04-29T07:56:50.554" v="23" actId="26606"/>
        <pc:sldMasterMkLst>
          <pc:docMk/>
          <pc:sldMasterMk cId="581281107" sldId="2147483725"/>
        </pc:sldMasterMkLst>
        <pc:sldLayoutChg chg="add del">
          <pc:chgData name="Nathan  Robinson" userId="7f6867db-9528-497f-8d79-c3a51b4c4dae" providerId="ADAL" clId="{3124D52E-BC79-4B56-9A57-BFB79A05DA6B}" dt="2024-04-29T07:56:50.554" v="23" actId="26606"/>
          <pc:sldLayoutMkLst>
            <pc:docMk/>
            <pc:sldMasterMk cId="581281107" sldId="2147483725"/>
            <pc:sldLayoutMk cId="1939246080" sldId="2147483714"/>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360662258" sldId="2147483715"/>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1572262280" sldId="2147483716"/>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16732642" sldId="2147483717"/>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960081819" sldId="2147483718"/>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200734642" sldId="2147483719"/>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2752234906" sldId="2147483720"/>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636245980" sldId="2147483721"/>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134386008" sldId="2147483722"/>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3901702155" sldId="2147483723"/>
          </pc:sldLayoutMkLst>
        </pc:sldLayoutChg>
        <pc:sldLayoutChg chg="add del">
          <pc:chgData name="Nathan  Robinson" userId="7f6867db-9528-497f-8d79-c3a51b4c4dae" providerId="ADAL" clId="{3124D52E-BC79-4B56-9A57-BFB79A05DA6B}" dt="2024-04-29T07:56:50.554" v="23" actId="26606"/>
          <pc:sldLayoutMkLst>
            <pc:docMk/>
            <pc:sldMasterMk cId="581281107" sldId="2147483725"/>
            <pc:sldLayoutMk cId="1418715684"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6362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6008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0073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3438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0170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1871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3924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6066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5223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226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5/14/2024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673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5/14/2024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58128110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20"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athanRobinson3012/codeSchoolDem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nrobinson@rcs-uk.com" TargetMode="External"/><Relationship Id="rId2" Type="http://schemas.openxmlformats.org/officeDocument/2006/relationships/hyperlink" Target="https://www.rcs-uk.com/"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45F1CFDB-139C-2883-4504-581ED3CDF01E}"/>
              </a:ext>
            </a:extLst>
          </p:cNvPr>
          <p:cNvPicPr>
            <a:picLocks noChangeAspect="1"/>
          </p:cNvPicPr>
          <p:nvPr/>
        </p:nvPicPr>
        <p:blipFill rotWithShape="1">
          <a:blip r:embed="rId2"/>
          <a:srcRect r="5"/>
          <a:stretch/>
        </p:blipFill>
        <p:spPr>
          <a:xfrm>
            <a:off x="20" y="10"/>
            <a:ext cx="12191435" cy="6857989"/>
          </a:xfrm>
          <a:prstGeom prst="rect">
            <a:avLst/>
          </a:prstGeom>
        </p:spPr>
      </p:pic>
      <p:sp>
        <p:nvSpPr>
          <p:cNvPr id="20" name="Rectangle 19">
            <a:extLst>
              <a:ext uri="{FF2B5EF4-FFF2-40B4-BE49-F238E27FC236}">
                <a16:creationId xmlns:a16="http://schemas.microsoft.com/office/drawing/2014/main" id="{117E1A5F-4E44-495B-9C48-A5314F5BA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19199"/>
            <a:ext cx="12192001" cy="4733924"/>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2D313-24BF-AAA5-8C73-9C7B0125B1BA}"/>
              </a:ext>
            </a:extLst>
          </p:cNvPr>
          <p:cNvSpPr>
            <a:spLocks noGrp="1"/>
          </p:cNvSpPr>
          <p:nvPr>
            <p:ph type="ctrTitle"/>
          </p:nvPr>
        </p:nvSpPr>
        <p:spPr>
          <a:xfrm>
            <a:off x="762000" y="1523999"/>
            <a:ext cx="10668000" cy="1985963"/>
          </a:xfrm>
        </p:spPr>
        <p:txBody>
          <a:bodyPr>
            <a:normAutofit/>
          </a:bodyPr>
          <a:lstStyle/>
          <a:p>
            <a:r>
              <a:rPr lang="en-GB" sz="8000" dirty="0">
                <a:solidFill>
                  <a:srgbClr val="FFFFFF"/>
                </a:solidFill>
              </a:rPr>
              <a:t>Getting into software</a:t>
            </a:r>
          </a:p>
        </p:txBody>
      </p:sp>
      <p:sp>
        <p:nvSpPr>
          <p:cNvPr id="3" name="Subtitle 2">
            <a:extLst>
              <a:ext uri="{FF2B5EF4-FFF2-40B4-BE49-F238E27FC236}">
                <a16:creationId xmlns:a16="http://schemas.microsoft.com/office/drawing/2014/main" id="{B7499230-4215-037B-2376-3BFE5570614C}"/>
              </a:ext>
            </a:extLst>
          </p:cNvPr>
          <p:cNvSpPr>
            <a:spLocks noGrp="1"/>
          </p:cNvSpPr>
          <p:nvPr>
            <p:ph type="subTitle" idx="1"/>
          </p:nvPr>
        </p:nvSpPr>
        <p:spPr>
          <a:xfrm>
            <a:off x="762000" y="3809999"/>
            <a:ext cx="10668000" cy="1985963"/>
          </a:xfrm>
        </p:spPr>
        <p:txBody>
          <a:bodyPr>
            <a:normAutofit/>
          </a:bodyPr>
          <a:lstStyle/>
          <a:p>
            <a:r>
              <a:rPr lang="en-GB" dirty="0">
                <a:solidFill>
                  <a:srgbClr val="FFFFFF"/>
                </a:solidFill>
              </a:rPr>
              <a:t>An apprentice's guide for getting into the tech and software industry.</a:t>
            </a:r>
          </a:p>
        </p:txBody>
      </p:sp>
    </p:spTree>
    <p:extLst>
      <p:ext uri="{BB962C8B-B14F-4D97-AF65-F5344CB8AC3E}">
        <p14:creationId xmlns:p14="http://schemas.microsoft.com/office/powerpoint/2010/main" val="315782914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n a white background&#10;&#10;Description automatically generated">
            <a:extLst>
              <a:ext uri="{FF2B5EF4-FFF2-40B4-BE49-F238E27FC236}">
                <a16:creationId xmlns:a16="http://schemas.microsoft.com/office/drawing/2014/main" id="{0ADB5A4E-2EC5-7CB9-1CEE-1E260494426C}"/>
              </a:ext>
            </a:extLst>
          </p:cNvPr>
          <p:cNvPicPr>
            <a:picLocks noChangeAspect="1"/>
          </p:cNvPicPr>
          <p:nvPr/>
        </p:nvPicPr>
        <p:blipFill rotWithShape="1">
          <a:blip r:embed="rId2">
            <a:extLst>
              <a:ext uri="{28A0092B-C50C-407E-A947-70E740481C1C}">
                <a14:useLocalDpi xmlns:a14="http://schemas.microsoft.com/office/drawing/2010/main" val="0"/>
              </a:ext>
            </a:extLst>
          </a:blip>
          <a:srcRect l="7116" t="18924" r="-1"/>
          <a:stretch/>
        </p:blipFill>
        <p:spPr>
          <a:xfrm>
            <a:off x="20" y="0"/>
            <a:ext cx="12191435" cy="6857999"/>
          </a:xfrm>
          <a:prstGeom prst="rect">
            <a:avLst/>
          </a:prstGeom>
        </p:spPr>
      </p:pic>
      <p:sp>
        <p:nvSpPr>
          <p:cNvPr id="12" name="Rectangle 11">
            <a:extLst>
              <a:ext uri="{FF2B5EF4-FFF2-40B4-BE49-F238E27FC236}">
                <a16:creationId xmlns:a16="http://schemas.microsoft.com/office/drawing/2014/main" id="{A5761B15-C433-40FE-BB67-ECF17E50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7974"/>
            <a:ext cx="12192001" cy="3608431"/>
          </a:xfrm>
          <a:prstGeom prst="rect">
            <a:avLst/>
          </a:prstGeom>
          <a:gradFill flip="none" rotWithShape="1">
            <a:gsLst>
              <a:gs pos="41000">
                <a:srgbClr val="000000">
                  <a:alpha val="40000"/>
                </a:srgbClr>
              </a:gs>
              <a:gs pos="60000">
                <a:srgbClr val="000000">
                  <a:alpha val="4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0CCF0-D48B-0EEE-5EB1-1440C7AF71DD}"/>
              </a:ext>
            </a:extLst>
          </p:cNvPr>
          <p:cNvSpPr>
            <a:spLocks noGrp="1"/>
          </p:cNvSpPr>
          <p:nvPr>
            <p:ph type="ctrTitle"/>
          </p:nvPr>
        </p:nvSpPr>
        <p:spPr>
          <a:xfrm>
            <a:off x="762000" y="3320798"/>
            <a:ext cx="10668000" cy="1985963"/>
          </a:xfrm>
        </p:spPr>
        <p:txBody>
          <a:bodyPr>
            <a:normAutofit/>
          </a:bodyPr>
          <a:lstStyle/>
          <a:p>
            <a:r>
              <a:rPr lang="en-GB" sz="8000" dirty="0">
                <a:solidFill>
                  <a:schemeClr val="tx2">
                    <a:lumMod val="10000"/>
                  </a:schemeClr>
                </a:solidFill>
              </a:rPr>
              <a:t>Using an IDE</a:t>
            </a:r>
          </a:p>
        </p:txBody>
      </p:sp>
    </p:spTree>
    <p:extLst>
      <p:ext uri="{BB962C8B-B14F-4D97-AF65-F5344CB8AC3E}">
        <p14:creationId xmlns:p14="http://schemas.microsoft.com/office/powerpoint/2010/main" val="28911685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16FC-02C7-B0ED-F13D-3DFA2FAAA3BE}"/>
              </a:ext>
            </a:extLst>
          </p:cNvPr>
          <p:cNvSpPr>
            <a:spLocks noGrp="1"/>
          </p:cNvSpPr>
          <p:nvPr>
            <p:ph type="title"/>
          </p:nvPr>
        </p:nvSpPr>
        <p:spPr>
          <a:xfrm>
            <a:off x="1524000" y="412955"/>
            <a:ext cx="9144000" cy="894735"/>
          </a:xfrm>
        </p:spPr>
        <p:txBody>
          <a:bodyPr/>
          <a:lstStyle/>
          <a:p>
            <a:pPr algn="ctr"/>
            <a:r>
              <a:rPr lang="en-GB" dirty="0">
                <a:solidFill>
                  <a:srgbClr val="0548A8"/>
                </a:solidFill>
              </a:rPr>
              <a:t>What is an IDE really</a:t>
            </a:r>
          </a:p>
        </p:txBody>
      </p:sp>
      <p:sp>
        <p:nvSpPr>
          <p:cNvPr id="3" name="Content Placeholder 2">
            <a:extLst>
              <a:ext uri="{FF2B5EF4-FFF2-40B4-BE49-F238E27FC236}">
                <a16:creationId xmlns:a16="http://schemas.microsoft.com/office/drawing/2014/main" id="{D4C9EA9C-DE5F-8905-C6AC-BAE9AA6ACB60}"/>
              </a:ext>
            </a:extLst>
          </p:cNvPr>
          <p:cNvSpPr>
            <a:spLocks noGrp="1"/>
          </p:cNvSpPr>
          <p:nvPr>
            <p:ph idx="1"/>
          </p:nvPr>
        </p:nvSpPr>
        <p:spPr>
          <a:xfrm>
            <a:off x="762000" y="1376517"/>
            <a:ext cx="10668000" cy="5201264"/>
          </a:xfrm>
        </p:spPr>
        <p:txBody>
          <a:bodyPr>
            <a:normAutofit/>
          </a:bodyPr>
          <a:lstStyle/>
          <a:p>
            <a:r>
              <a:rPr lang="en-GB" dirty="0"/>
              <a:t>An IDE is the industry standard way to write software</a:t>
            </a:r>
          </a:p>
          <a:p>
            <a:r>
              <a:rPr lang="en-GB" dirty="0"/>
              <a:t>A piece of software that while not required to write code, in the modern world, it is unlikely you will not make use of one</a:t>
            </a:r>
          </a:p>
          <a:p>
            <a:r>
              <a:rPr lang="en-GB" dirty="0"/>
              <a:t>Most IDEs will: highlight errors in your code and provide an explanation as to why, make the setting of breakpoints easy for debugging, provide ability to step through code when in debug mode, show available variable and function</a:t>
            </a:r>
          </a:p>
          <a:p>
            <a:r>
              <a:rPr lang="en-GB" dirty="0"/>
              <a:t>Many are free to download and come with additional tools</a:t>
            </a:r>
          </a:p>
          <a:p>
            <a:r>
              <a:rPr lang="en-GB" dirty="0"/>
              <a:t>Any decent IDE can do everything that I have mentioned, for free, no strings attached. If not, it is not a good IDE (at least not yet)</a:t>
            </a:r>
          </a:p>
          <a:p>
            <a:r>
              <a:rPr lang="en-GB" dirty="0"/>
              <a:t>Let’s look at 2 examples</a:t>
            </a:r>
          </a:p>
        </p:txBody>
      </p:sp>
    </p:spTree>
    <p:extLst>
      <p:ext uri="{BB962C8B-B14F-4D97-AF65-F5344CB8AC3E}">
        <p14:creationId xmlns:p14="http://schemas.microsoft.com/office/powerpoint/2010/main" val="3128881873"/>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F0E9C-D892-4DCD-C911-D4E0A62FD6DE}"/>
              </a:ext>
            </a:extLst>
          </p:cNvPr>
          <p:cNvSpPr>
            <a:spLocks noGrp="1"/>
          </p:cNvSpPr>
          <p:nvPr>
            <p:ph type="title"/>
          </p:nvPr>
        </p:nvSpPr>
        <p:spPr>
          <a:xfrm>
            <a:off x="309716" y="221022"/>
            <a:ext cx="3810001" cy="1302978"/>
          </a:xfrm>
        </p:spPr>
        <p:txBody>
          <a:bodyPr anchor="b">
            <a:normAutofit/>
          </a:bodyPr>
          <a:lstStyle/>
          <a:p>
            <a:r>
              <a:rPr lang="en-GB" dirty="0">
                <a:solidFill>
                  <a:srgbClr val="0548A8"/>
                </a:solidFill>
              </a:rPr>
              <a:t>A good starting point</a:t>
            </a:r>
          </a:p>
        </p:txBody>
      </p:sp>
      <p:pic>
        <p:nvPicPr>
          <p:cNvPr id="9" name="Picture 8" descr="A blue ribbon with a cross&#10;&#10;Description automatically generated">
            <a:extLst>
              <a:ext uri="{FF2B5EF4-FFF2-40B4-BE49-F238E27FC236}">
                <a16:creationId xmlns:a16="http://schemas.microsoft.com/office/drawing/2014/main" id="{CC3ABB55-6441-09D0-B7CF-A634CCD15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69" y="762001"/>
            <a:ext cx="3902843" cy="3878826"/>
          </a:xfrm>
          <a:prstGeom prst="rect">
            <a:avLst/>
          </a:prstGeom>
        </p:spPr>
      </p:pic>
      <p:sp>
        <p:nvSpPr>
          <p:cNvPr id="3" name="Content Placeholder 2">
            <a:extLst>
              <a:ext uri="{FF2B5EF4-FFF2-40B4-BE49-F238E27FC236}">
                <a16:creationId xmlns:a16="http://schemas.microsoft.com/office/drawing/2014/main" id="{32EF5425-815D-36D0-533F-D14B35C05C6E}"/>
              </a:ext>
            </a:extLst>
          </p:cNvPr>
          <p:cNvSpPr>
            <a:spLocks noGrp="1"/>
          </p:cNvSpPr>
          <p:nvPr>
            <p:ph idx="1"/>
          </p:nvPr>
        </p:nvSpPr>
        <p:spPr>
          <a:xfrm>
            <a:off x="309716" y="1745022"/>
            <a:ext cx="6317226" cy="4891955"/>
          </a:xfrm>
        </p:spPr>
        <p:txBody>
          <a:bodyPr>
            <a:normAutofit/>
          </a:bodyPr>
          <a:lstStyle/>
          <a:p>
            <a:r>
              <a:rPr lang="en-GB" dirty="0"/>
              <a:t>The previous examples were made using VS code</a:t>
            </a:r>
          </a:p>
          <a:p>
            <a:r>
              <a:rPr lang="en-GB" dirty="0"/>
              <a:t>Free open-source IDE by Microsoft</a:t>
            </a:r>
          </a:p>
          <a:p>
            <a:r>
              <a:rPr lang="en-GB" dirty="0"/>
              <a:t>Highly customisable. Supports many languages by default and can also have additional languages added to it. Also, custom tools and themes (like the one I use). All free from an in-app marketplace.</a:t>
            </a:r>
          </a:p>
          <a:p>
            <a:r>
              <a:rPr lang="en-GB" dirty="0"/>
              <a:t>Supports everything I mentioned but still quite light. </a:t>
            </a:r>
          </a:p>
        </p:txBody>
      </p:sp>
    </p:spTree>
    <p:extLst>
      <p:ext uri="{BB962C8B-B14F-4D97-AF65-F5344CB8AC3E}">
        <p14:creationId xmlns:p14="http://schemas.microsoft.com/office/powerpoint/2010/main" val="235870555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41AC6-E985-D44A-41B6-97EEE88E8375}"/>
              </a:ext>
            </a:extLst>
          </p:cNvPr>
          <p:cNvSpPr>
            <a:spLocks noGrp="1"/>
          </p:cNvSpPr>
          <p:nvPr>
            <p:ph type="title"/>
          </p:nvPr>
        </p:nvSpPr>
        <p:spPr>
          <a:xfrm>
            <a:off x="319548" y="285135"/>
            <a:ext cx="3810001" cy="1401301"/>
          </a:xfrm>
        </p:spPr>
        <p:txBody>
          <a:bodyPr anchor="b">
            <a:normAutofit fontScale="90000"/>
          </a:bodyPr>
          <a:lstStyle/>
          <a:p>
            <a:r>
              <a:rPr lang="en-GB" dirty="0">
                <a:solidFill>
                  <a:srgbClr val="0548A8"/>
                </a:solidFill>
              </a:rPr>
              <a:t>A professional’s tool</a:t>
            </a:r>
          </a:p>
        </p:txBody>
      </p:sp>
      <p:pic>
        <p:nvPicPr>
          <p:cNvPr id="5" name="Picture 4" descr="A white logo on a purple background&#10;&#10;Description automatically generated">
            <a:extLst>
              <a:ext uri="{FF2B5EF4-FFF2-40B4-BE49-F238E27FC236}">
                <a16:creationId xmlns:a16="http://schemas.microsoft.com/office/drawing/2014/main" id="{B2A565ED-290F-9AB8-28D1-3A7DD9949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250" y="555522"/>
            <a:ext cx="3770671" cy="3770671"/>
          </a:xfrm>
          <a:prstGeom prst="rect">
            <a:avLst/>
          </a:prstGeom>
        </p:spPr>
      </p:pic>
      <p:sp>
        <p:nvSpPr>
          <p:cNvPr id="3" name="Content Placeholder 2">
            <a:extLst>
              <a:ext uri="{FF2B5EF4-FFF2-40B4-BE49-F238E27FC236}">
                <a16:creationId xmlns:a16="http://schemas.microsoft.com/office/drawing/2014/main" id="{A749278A-233C-ED8D-4031-2E5502B58FC5}"/>
              </a:ext>
            </a:extLst>
          </p:cNvPr>
          <p:cNvSpPr>
            <a:spLocks noGrp="1"/>
          </p:cNvSpPr>
          <p:nvPr>
            <p:ph idx="1"/>
          </p:nvPr>
        </p:nvSpPr>
        <p:spPr>
          <a:xfrm>
            <a:off x="319548" y="1818969"/>
            <a:ext cx="7231623" cy="4837470"/>
          </a:xfrm>
        </p:spPr>
        <p:txBody>
          <a:bodyPr>
            <a:normAutofit/>
          </a:bodyPr>
          <a:lstStyle/>
          <a:p>
            <a:r>
              <a:rPr lang="en-GB" dirty="0"/>
              <a:t>Visual Studio Community Edition is another free IDE developed by Microsoft. This one being much more powerful</a:t>
            </a:r>
          </a:p>
          <a:p>
            <a:r>
              <a:rPr lang="en-GB" dirty="0"/>
              <a:t>Same sort of customisability but expanded features for getting started and debugging</a:t>
            </a:r>
          </a:p>
          <a:p>
            <a:r>
              <a:rPr lang="en-GB" dirty="0"/>
              <a:t>Includes C# download by default</a:t>
            </a:r>
          </a:p>
          <a:p>
            <a:r>
              <a:rPr lang="en-GB" dirty="0"/>
              <a:t>Project templates to help you get started with a variety of tools from Websites and console apps to test projects and web forms</a:t>
            </a:r>
          </a:p>
          <a:p>
            <a:r>
              <a:rPr lang="en-GB" dirty="0"/>
              <a:t>Lots of IDEs out there so it’s always worth looking. But there are many good (free) options</a:t>
            </a:r>
          </a:p>
        </p:txBody>
      </p:sp>
    </p:spTree>
    <p:extLst>
      <p:ext uri="{BB962C8B-B14F-4D97-AF65-F5344CB8AC3E}">
        <p14:creationId xmlns:p14="http://schemas.microsoft.com/office/powerpoint/2010/main" val="386930500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A0BD-55E2-5161-DC31-740C49813FC8}"/>
              </a:ext>
            </a:extLst>
          </p:cNvPr>
          <p:cNvSpPr>
            <a:spLocks noGrp="1"/>
          </p:cNvSpPr>
          <p:nvPr>
            <p:ph type="title"/>
          </p:nvPr>
        </p:nvSpPr>
        <p:spPr>
          <a:xfrm>
            <a:off x="1524000" y="432620"/>
            <a:ext cx="9144000" cy="631824"/>
          </a:xfrm>
        </p:spPr>
        <p:txBody>
          <a:bodyPr>
            <a:normAutofit/>
          </a:bodyPr>
          <a:lstStyle/>
          <a:p>
            <a:pPr algn="ctr"/>
            <a:r>
              <a:rPr lang="en-GB" sz="3200" dirty="0">
                <a:solidFill>
                  <a:srgbClr val="0548A8"/>
                </a:solidFill>
              </a:rPr>
              <a:t>Here is just some of the templates available to use</a:t>
            </a:r>
          </a:p>
        </p:txBody>
      </p:sp>
      <p:pic>
        <p:nvPicPr>
          <p:cNvPr id="5" name="Content Placeholder 4">
            <a:extLst>
              <a:ext uri="{FF2B5EF4-FFF2-40B4-BE49-F238E27FC236}">
                <a16:creationId xmlns:a16="http://schemas.microsoft.com/office/drawing/2014/main" id="{FC5BB843-D630-AE6F-7519-18CB4705322C}"/>
              </a:ext>
            </a:extLst>
          </p:cNvPr>
          <p:cNvPicPr>
            <a:picLocks noGrp="1" noChangeAspect="1"/>
          </p:cNvPicPr>
          <p:nvPr>
            <p:ph idx="1"/>
          </p:nvPr>
        </p:nvPicPr>
        <p:blipFill>
          <a:blip r:embed="rId2"/>
          <a:stretch>
            <a:fillRect/>
          </a:stretch>
        </p:blipFill>
        <p:spPr>
          <a:xfrm>
            <a:off x="1917290" y="1064443"/>
            <a:ext cx="8357419" cy="5515757"/>
          </a:xfrm>
        </p:spPr>
      </p:pic>
    </p:spTree>
    <p:extLst>
      <p:ext uri="{BB962C8B-B14F-4D97-AF65-F5344CB8AC3E}">
        <p14:creationId xmlns:p14="http://schemas.microsoft.com/office/powerpoint/2010/main" val="182520421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BF67D-26BF-F691-A2AB-94A3438DC7A6}"/>
              </a:ext>
            </a:extLst>
          </p:cNvPr>
          <p:cNvSpPr>
            <a:spLocks noGrp="1"/>
          </p:cNvSpPr>
          <p:nvPr>
            <p:ph type="title"/>
          </p:nvPr>
        </p:nvSpPr>
        <p:spPr>
          <a:xfrm>
            <a:off x="4566753" y="1062825"/>
            <a:ext cx="3381668" cy="1871206"/>
          </a:xfrm>
        </p:spPr>
        <p:txBody>
          <a:bodyPr vert="horz" lIns="91440" tIns="45720" rIns="91440" bIns="45720" rtlCol="0" anchor="b" anchorCtr="0">
            <a:normAutofit/>
          </a:bodyPr>
          <a:lstStyle/>
          <a:p>
            <a:pPr algn="ctr"/>
            <a:r>
              <a:rPr lang="en-US" sz="5400" kern="1200" dirty="0">
                <a:solidFill>
                  <a:srgbClr val="0548A8"/>
                </a:solidFill>
                <a:latin typeface="+mj-lt"/>
                <a:ea typeface="+mj-ea"/>
                <a:cs typeface="+mj-cs"/>
              </a:rPr>
              <a:t>SOURCE</a:t>
            </a:r>
            <a:r>
              <a:rPr lang="en-US" kern="1200" dirty="0">
                <a:solidFill>
                  <a:srgbClr val="0548A8"/>
                </a:solidFill>
                <a:latin typeface="+mj-lt"/>
                <a:ea typeface="+mj-ea"/>
                <a:cs typeface="+mj-cs"/>
              </a:rPr>
              <a:t> </a:t>
            </a:r>
            <a:r>
              <a:rPr lang="en-US" sz="5400" kern="1200" dirty="0">
                <a:solidFill>
                  <a:srgbClr val="0548A8"/>
                </a:solidFill>
                <a:latin typeface="+mj-lt"/>
                <a:ea typeface="+mj-ea"/>
                <a:cs typeface="+mj-cs"/>
              </a:rPr>
              <a:t>CONTROL</a:t>
            </a:r>
          </a:p>
        </p:txBody>
      </p:sp>
      <p:sp>
        <p:nvSpPr>
          <p:cNvPr id="60" name="Freeform: Shape 59">
            <a:extLst>
              <a:ext uri="{FF2B5EF4-FFF2-40B4-BE49-F238E27FC236}">
                <a16:creationId xmlns:a16="http://schemas.microsoft.com/office/drawing/2014/main" id="{B2FBDB18-449B-4AC4-8813-45B35E174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BE5DED6-1669-479D-BEF4-66046883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9583" y="2"/>
            <a:ext cx="222717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Content Placeholder 7" descr="A black and white logo&#10;&#10;Description automatically generated">
            <a:extLst>
              <a:ext uri="{FF2B5EF4-FFF2-40B4-BE49-F238E27FC236}">
                <a16:creationId xmlns:a16="http://schemas.microsoft.com/office/drawing/2014/main" id="{2C9A052D-4B0A-FECB-B0EA-FC7FDF121CB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7983" r="22437" b="1"/>
          <a:stretch/>
        </p:blipFill>
        <p:spPr>
          <a:xfrm>
            <a:off x="262766" y="1524001"/>
            <a:ext cx="2723890" cy="4797286"/>
          </a:xfrm>
          <a:prstGeom prst="rect">
            <a:avLst/>
          </a:prstGeom>
        </p:spPr>
      </p:pic>
      <p:sp>
        <p:nvSpPr>
          <p:cNvPr id="63" name="Content Placeholder 60">
            <a:extLst>
              <a:ext uri="{FF2B5EF4-FFF2-40B4-BE49-F238E27FC236}">
                <a16:creationId xmlns:a16="http://schemas.microsoft.com/office/drawing/2014/main" id="{F9D01C1B-9AA9-A614-F4B4-CD67F05CCD39}"/>
              </a:ext>
            </a:extLst>
          </p:cNvPr>
          <p:cNvSpPr>
            <a:spLocks noGrp="1"/>
          </p:cNvSpPr>
          <p:nvPr>
            <p:ph sz="half" idx="1"/>
          </p:nvPr>
        </p:nvSpPr>
        <p:spPr>
          <a:xfrm>
            <a:off x="4657387" y="3085107"/>
            <a:ext cx="3200400" cy="1103435"/>
          </a:xfrm>
        </p:spPr>
        <p:txBody>
          <a:bodyPr vert="horz" lIns="91440" tIns="45720" rIns="91440" bIns="45720" rtlCol="0">
            <a:normAutofit/>
          </a:bodyPr>
          <a:lstStyle/>
          <a:p>
            <a:pPr marL="0" indent="0" algn="ctr">
              <a:buNone/>
            </a:pPr>
            <a:r>
              <a:rPr lang="en-US" dirty="0"/>
              <a:t>HOW WE WORK</a:t>
            </a:r>
          </a:p>
          <a:p>
            <a:pPr marL="0" indent="0" algn="ctr">
              <a:buNone/>
            </a:pPr>
            <a:r>
              <a:rPr lang="en-US" dirty="0"/>
              <a:t>AS A TEAM</a:t>
            </a:r>
          </a:p>
        </p:txBody>
      </p:sp>
      <p:sp>
        <p:nvSpPr>
          <p:cNvPr id="65" name="Freeform: Shape 64">
            <a:extLst>
              <a:ext uri="{FF2B5EF4-FFF2-40B4-BE49-F238E27FC236}">
                <a16:creationId xmlns:a16="http://schemas.microsoft.com/office/drawing/2014/main" id="{08B47EB3-2327-4B83-885D-1A973B103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28F38302-0411-4C02-A968-5BE487CB5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2037" y="1"/>
            <a:ext cx="1482665" cy="6857998"/>
          </a:xfrm>
          <a:custGeom>
            <a:avLst/>
            <a:gdLst>
              <a:gd name="connsiteX0" fmla="*/ 604365 w 1482665"/>
              <a:gd name="connsiteY0" fmla="*/ 0 h 6857998"/>
              <a:gd name="connsiteX1" fmla="*/ 609263 w 1482665"/>
              <a:gd name="connsiteY1" fmla="*/ 27013 h 6857998"/>
              <a:gd name="connsiteX2" fmla="*/ 626139 w 1482665"/>
              <a:gd name="connsiteY2" fmla="*/ 44217 h 6857998"/>
              <a:gd name="connsiteX3" fmla="*/ 669163 w 1482665"/>
              <a:gd name="connsiteY3" fmla="*/ 94234 h 6857998"/>
              <a:gd name="connsiteX4" fmla="*/ 712570 w 1482665"/>
              <a:gd name="connsiteY4" fmla="*/ 196630 h 6857998"/>
              <a:gd name="connsiteX5" fmla="*/ 713292 w 1482665"/>
              <a:gd name="connsiteY5" fmla="*/ 225451 h 6857998"/>
              <a:gd name="connsiteX6" fmla="*/ 663568 w 1482665"/>
              <a:gd name="connsiteY6" fmla="*/ 303070 h 6857998"/>
              <a:gd name="connsiteX7" fmla="*/ 644217 w 1482665"/>
              <a:gd name="connsiteY7" fmla="*/ 340422 h 6857998"/>
              <a:gd name="connsiteX8" fmla="*/ 611823 w 1482665"/>
              <a:gd name="connsiteY8" fmla="*/ 444389 h 6857998"/>
              <a:gd name="connsiteX9" fmla="*/ 604997 w 1482665"/>
              <a:gd name="connsiteY9" fmla="*/ 453430 h 6857998"/>
              <a:gd name="connsiteX10" fmla="*/ 521643 w 1482665"/>
              <a:gd name="connsiteY10" fmla="*/ 535653 h 6857998"/>
              <a:gd name="connsiteX11" fmla="*/ 507802 w 1482665"/>
              <a:gd name="connsiteY11" fmla="*/ 553752 h 6857998"/>
              <a:gd name="connsiteX12" fmla="*/ 485734 w 1482665"/>
              <a:gd name="connsiteY12" fmla="*/ 576048 h 6857998"/>
              <a:gd name="connsiteX13" fmla="*/ 445182 w 1482665"/>
              <a:gd name="connsiteY13" fmla="*/ 643072 h 6857998"/>
              <a:gd name="connsiteX14" fmla="*/ 437493 w 1482665"/>
              <a:gd name="connsiteY14" fmla="*/ 722208 h 6857998"/>
              <a:gd name="connsiteX15" fmla="*/ 423498 w 1482665"/>
              <a:gd name="connsiteY15" fmla="*/ 818181 h 6857998"/>
              <a:gd name="connsiteX16" fmla="*/ 411910 w 1482665"/>
              <a:gd name="connsiteY16" fmla="*/ 858840 h 6857998"/>
              <a:gd name="connsiteX17" fmla="*/ 392694 w 1482665"/>
              <a:gd name="connsiteY17" fmla="*/ 966766 h 6857998"/>
              <a:gd name="connsiteX18" fmla="*/ 375276 w 1482665"/>
              <a:gd name="connsiteY18" fmla="*/ 1044113 h 6857998"/>
              <a:gd name="connsiteX19" fmla="*/ 370946 w 1482665"/>
              <a:gd name="connsiteY19" fmla="*/ 1153742 h 6857998"/>
              <a:gd name="connsiteX20" fmla="*/ 375180 w 1482665"/>
              <a:gd name="connsiteY20" fmla="*/ 1206343 h 6857998"/>
              <a:gd name="connsiteX21" fmla="*/ 311155 w 1482665"/>
              <a:gd name="connsiteY21" fmla="*/ 1309565 h 6857998"/>
              <a:gd name="connsiteX22" fmla="*/ 270005 w 1482665"/>
              <a:gd name="connsiteY22" fmla="*/ 1390995 h 6857998"/>
              <a:gd name="connsiteX23" fmla="*/ 300742 w 1482665"/>
              <a:gd name="connsiteY23" fmla="*/ 1469872 h 6857998"/>
              <a:gd name="connsiteX24" fmla="*/ 324761 w 1482665"/>
              <a:gd name="connsiteY24" fmla="*/ 1489867 h 6857998"/>
              <a:gd name="connsiteX25" fmla="*/ 357764 w 1482665"/>
              <a:gd name="connsiteY25" fmla="*/ 1620763 h 6857998"/>
              <a:gd name="connsiteX26" fmla="*/ 375859 w 1482665"/>
              <a:gd name="connsiteY26" fmla="*/ 1810408 h 6857998"/>
              <a:gd name="connsiteX27" fmla="*/ 452120 w 1482665"/>
              <a:gd name="connsiteY27" fmla="*/ 2121573 h 6857998"/>
              <a:gd name="connsiteX28" fmla="*/ 479154 w 1482665"/>
              <a:gd name="connsiteY28" fmla="*/ 2174579 h 6857998"/>
              <a:gd name="connsiteX29" fmla="*/ 490307 w 1482665"/>
              <a:gd name="connsiteY29" fmla="*/ 2235921 h 6857998"/>
              <a:gd name="connsiteX30" fmla="*/ 479004 w 1482665"/>
              <a:gd name="connsiteY30" fmla="*/ 2260869 h 6857998"/>
              <a:gd name="connsiteX31" fmla="*/ 468379 w 1482665"/>
              <a:gd name="connsiteY31" fmla="*/ 2366479 h 6857998"/>
              <a:gd name="connsiteX32" fmla="*/ 469801 w 1482665"/>
              <a:gd name="connsiteY32" fmla="*/ 2386246 h 6857998"/>
              <a:gd name="connsiteX33" fmla="*/ 484511 w 1482665"/>
              <a:gd name="connsiteY33" fmla="*/ 2453006 h 6857998"/>
              <a:gd name="connsiteX34" fmla="*/ 495165 w 1482665"/>
              <a:gd name="connsiteY34" fmla="*/ 2515160 h 6857998"/>
              <a:gd name="connsiteX35" fmla="*/ 493463 w 1482665"/>
              <a:gd name="connsiteY35" fmla="*/ 2674477 h 6857998"/>
              <a:gd name="connsiteX36" fmla="*/ 508318 w 1482665"/>
              <a:gd name="connsiteY36" fmla="*/ 2795170 h 6857998"/>
              <a:gd name="connsiteX37" fmla="*/ 509620 w 1482665"/>
              <a:gd name="connsiteY37" fmla="*/ 2851292 h 6857998"/>
              <a:gd name="connsiteX38" fmla="*/ 506806 w 1482665"/>
              <a:gd name="connsiteY38" fmla="*/ 2883305 h 6857998"/>
              <a:gd name="connsiteX39" fmla="*/ 473674 w 1482665"/>
              <a:gd name="connsiteY39" fmla="*/ 2958260 h 6857998"/>
              <a:gd name="connsiteX40" fmla="*/ 468328 w 1482665"/>
              <a:gd name="connsiteY40" fmla="*/ 2998159 h 6857998"/>
              <a:gd name="connsiteX41" fmla="*/ 479836 w 1482665"/>
              <a:gd name="connsiteY41" fmla="*/ 3115713 h 6857998"/>
              <a:gd name="connsiteX42" fmla="*/ 555720 w 1482665"/>
              <a:gd name="connsiteY42" fmla="*/ 3286686 h 6857998"/>
              <a:gd name="connsiteX43" fmla="*/ 565371 w 1482665"/>
              <a:gd name="connsiteY43" fmla="*/ 3304362 h 6857998"/>
              <a:gd name="connsiteX44" fmla="*/ 583436 w 1482665"/>
              <a:gd name="connsiteY44" fmla="*/ 3393195 h 6857998"/>
              <a:gd name="connsiteX45" fmla="*/ 575531 w 1482665"/>
              <a:gd name="connsiteY45" fmla="*/ 3455326 h 6857998"/>
              <a:gd name="connsiteX46" fmla="*/ 554223 w 1482665"/>
              <a:gd name="connsiteY46" fmla="*/ 3496130 h 6857998"/>
              <a:gd name="connsiteX47" fmla="*/ 553961 w 1482665"/>
              <a:gd name="connsiteY47" fmla="*/ 3498197 h 6857998"/>
              <a:gd name="connsiteX48" fmla="*/ 553960 w 1482665"/>
              <a:gd name="connsiteY48" fmla="*/ 3498197 h 6857998"/>
              <a:gd name="connsiteX49" fmla="*/ 551436 w 1482665"/>
              <a:gd name="connsiteY49" fmla="*/ 3518135 h 6857998"/>
              <a:gd name="connsiteX50" fmla="*/ 555218 w 1482665"/>
              <a:gd name="connsiteY50" fmla="*/ 3540779 h 6857998"/>
              <a:gd name="connsiteX51" fmla="*/ 538695 w 1482665"/>
              <a:gd name="connsiteY51" fmla="*/ 3617469 h 6857998"/>
              <a:gd name="connsiteX52" fmla="*/ 517285 w 1482665"/>
              <a:gd name="connsiteY52" fmla="*/ 3674138 h 6857998"/>
              <a:gd name="connsiteX53" fmla="*/ 513668 w 1482665"/>
              <a:gd name="connsiteY53" fmla="*/ 3700065 h 6857998"/>
              <a:gd name="connsiteX54" fmla="*/ 513522 w 1482665"/>
              <a:gd name="connsiteY54" fmla="*/ 3700095 h 6857998"/>
              <a:gd name="connsiteX55" fmla="*/ 513667 w 1482665"/>
              <a:gd name="connsiteY55" fmla="*/ 3700066 h 6857998"/>
              <a:gd name="connsiteX56" fmla="*/ 512906 w 1482665"/>
              <a:gd name="connsiteY56" fmla="*/ 3705519 h 6857998"/>
              <a:gd name="connsiteX57" fmla="*/ 509270 w 1482665"/>
              <a:gd name="connsiteY57" fmla="*/ 3799980 h 6857998"/>
              <a:gd name="connsiteX58" fmla="*/ 507225 w 1482665"/>
              <a:gd name="connsiteY58" fmla="*/ 3813176 h 6857998"/>
              <a:gd name="connsiteX59" fmla="*/ 539280 w 1482665"/>
              <a:gd name="connsiteY59" fmla="*/ 3904366 h 6857998"/>
              <a:gd name="connsiteX60" fmla="*/ 573428 w 1482665"/>
              <a:gd name="connsiteY60" fmla="*/ 4014303 h 6857998"/>
              <a:gd name="connsiteX61" fmla="*/ 568930 w 1482665"/>
              <a:gd name="connsiteY61" fmla="*/ 4055079 h 6857998"/>
              <a:gd name="connsiteX62" fmla="*/ 562365 w 1482665"/>
              <a:gd name="connsiteY62" fmla="*/ 4110965 h 6857998"/>
              <a:gd name="connsiteX63" fmla="*/ 573083 w 1482665"/>
              <a:gd name="connsiteY63" fmla="*/ 4161253 h 6857998"/>
              <a:gd name="connsiteX64" fmla="*/ 576478 w 1482665"/>
              <a:gd name="connsiteY64" fmla="*/ 4192125 h 6857998"/>
              <a:gd name="connsiteX65" fmla="*/ 518425 w 1482665"/>
              <a:gd name="connsiteY65" fmla="*/ 4339756 h 6857998"/>
              <a:gd name="connsiteX66" fmla="*/ 515819 w 1482665"/>
              <a:gd name="connsiteY66" fmla="*/ 4376151 h 6857998"/>
              <a:gd name="connsiteX67" fmla="*/ 508946 w 1482665"/>
              <a:gd name="connsiteY67" fmla="*/ 4397248 h 6857998"/>
              <a:gd name="connsiteX68" fmla="*/ 432100 w 1482665"/>
              <a:gd name="connsiteY68" fmla="*/ 4527661 h 6857998"/>
              <a:gd name="connsiteX69" fmla="*/ 419018 w 1482665"/>
              <a:gd name="connsiteY69" fmla="*/ 4581271 h 6857998"/>
              <a:gd name="connsiteX70" fmla="*/ 427842 w 1482665"/>
              <a:gd name="connsiteY70" fmla="*/ 4638045 h 6857998"/>
              <a:gd name="connsiteX71" fmla="*/ 437307 w 1482665"/>
              <a:gd name="connsiteY71" fmla="*/ 4670468 h 6857998"/>
              <a:gd name="connsiteX72" fmla="*/ 500763 w 1482665"/>
              <a:gd name="connsiteY72" fmla="*/ 4747310 h 6857998"/>
              <a:gd name="connsiteX73" fmla="*/ 503130 w 1482665"/>
              <a:gd name="connsiteY73" fmla="*/ 4794154 h 6857998"/>
              <a:gd name="connsiteX74" fmla="*/ 471276 w 1482665"/>
              <a:gd name="connsiteY74" fmla="*/ 4870525 h 6857998"/>
              <a:gd name="connsiteX75" fmla="*/ 466095 w 1482665"/>
              <a:gd name="connsiteY75" fmla="*/ 5004333 h 6857998"/>
              <a:gd name="connsiteX76" fmla="*/ 526112 w 1482665"/>
              <a:gd name="connsiteY76" fmla="*/ 5066571 h 6857998"/>
              <a:gd name="connsiteX77" fmla="*/ 581076 w 1482665"/>
              <a:gd name="connsiteY77" fmla="*/ 5096554 h 6857998"/>
              <a:gd name="connsiteX78" fmla="*/ 650387 w 1482665"/>
              <a:gd name="connsiteY78" fmla="*/ 5191419 h 6857998"/>
              <a:gd name="connsiteX79" fmla="*/ 630186 w 1482665"/>
              <a:gd name="connsiteY79" fmla="*/ 5217371 h 6857998"/>
              <a:gd name="connsiteX80" fmla="*/ 627425 w 1482665"/>
              <a:gd name="connsiteY80" fmla="*/ 5291847 h 6857998"/>
              <a:gd name="connsiteX81" fmla="*/ 635466 w 1482665"/>
              <a:gd name="connsiteY81" fmla="*/ 5371456 h 6857998"/>
              <a:gd name="connsiteX82" fmla="*/ 638101 w 1482665"/>
              <a:gd name="connsiteY82" fmla="*/ 5511248 h 6857998"/>
              <a:gd name="connsiteX83" fmla="*/ 704029 w 1482665"/>
              <a:gd name="connsiteY83" fmla="*/ 5598387 h 6857998"/>
              <a:gd name="connsiteX84" fmla="*/ 730967 w 1482665"/>
              <a:gd name="connsiteY84" fmla="*/ 5631508 h 6857998"/>
              <a:gd name="connsiteX85" fmla="*/ 749162 w 1482665"/>
              <a:gd name="connsiteY85" fmla="*/ 5663130 h 6857998"/>
              <a:gd name="connsiteX86" fmla="*/ 761184 w 1482665"/>
              <a:gd name="connsiteY86" fmla="*/ 5700484 h 6857998"/>
              <a:gd name="connsiteX87" fmla="*/ 801844 w 1482665"/>
              <a:gd name="connsiteY87" fmla="*/ 5789549 h 6857998"/>
              <a:gd name="connsiteX88" fmla="*/ 838139 w 1482665"/>
              <a:gd name="connsiteY88" fmla="*/ 5837118 h 6857998"/>
              <a:gd name="connsiteX89" fmla="*/ 879049 w 1482665"/>
              <a:gd name="connsiteY89" fmla="*/ 5947777 h 6857998"/>
              <a:gd name="connsiteX90" fmla="*/ 913424 w 1482665"/>
              <a:gd name="connsiteY90" fmla="*/ 6022496 h 6857998"/>
              <a:gd name="connsiteX91" fmla="*/ 967911 w 1482665"/>
              <a:gd name="connsiteY91" fmla="*/ 6099584 h 6857998"/>
              <a:gd name="connsiteX92" fmla="*/ 976160 w 1482665"/>
              <a:gd name="connsiteY92" fmla="*/ 6110307 h 6857998"/>
              <a:gd name="connsiteX93" fmla="*/ 1009580 w 1482665"/>
              <a:gd name="connsiteY93" fmla="*/ 6134800 h 6857998"/>
              <a:gd name="connsiteX94" fmla="*/ 1119632 w 1482665"/>
              <a:gd name="connsiteY94" fmla="*/ 6164726 h 6857998"/>
              <a:gd name="connsiteX95" fmla="*/ 1142302 w 1482665"/>
              <a:gd name="connsiteY95" fmla="*/ 6174132 h 6857998"/>
              <a:gd name="connsiteX96" fmla="*/ 1224601 w 1482665"/>
              <a:gd name="connsiteY96" fmla="*/ 6270869 h 6857998"/>
              <a:gd name="connsiteX97" fmla="*/ 1221274 w 1482665"/>
              <a:gd name="connsiteY97" fmla="*/ 6309817 h 6857998"/>
              <a:gd name="connsiteX98" fmla="*/ 1201234 w 1482665"/>
              <a:gd name="connsiteY98" fmla="*/ 6354305 h 6857998"/>
              <a:gd name="connsiteX99" fmla="*/ 1203453 w 1482665"/>
              <a:gd name="connsiteY99" fmla="*/ 6447651 h 6857998"/>
              <a:gd name="connsiteX100" fmla="*/ 1218957 w 1482665"/>
              <a:gd name="connsiteY100" fmla="*/ 6481243 h 6857998"/>
              <a:gd name="connsiteX101" fmla="*/ 1257705 w 1482665"/>
              <a:gd name="connsiteY101" fmla="*/ 6538915 h 6857998"/>
              <a:gd name="connsiteX102" fmla="*/ 1313400 w 1482665"/>
              <a:gd name="connsiteY102" fmla="*/ 6581077 h 6857998"/>
              <a:gd name="connsiteX103" fmla="*/ 1404616 w 1482665"/>
              <a:gd name="connsiteY103" fmla="*/ 6641421 h 6857998"/>
              <a:gd name="connsiteX104" fmla="*/ 1449003 w 1482665"/>
              <a:gd name="connsiteY104" fmla="*/ 6769170 h 6857998"/>
              <a:gd name="connsiteX105" fmla="*/ 1464411 w 1482665"/>
              <a:gd name="connsiteY105" fmla="*/ 6818457 h 6857998"/>
              <a:gd name="connsiteX106" fmla="*/ 1482665 w 1482665"/>
              <a:gd name="connsiteY106" fmla="*/ 6857998 h 6857998"/>
              <a:gd name="connsiteX107" fmla="*/ 1000755 w 1482665"/>
              <a:gd name="connsiteY107" fmla="*/ 6857998 h 6857998"/>
              <a:gd name="connsiteX108" fmla="*/ 979250 w 1482665"/>
              <a:gd name="connsiteY108" fmla="*/ 6816111 h 6857998"/>
              <a:gd name="connsiteX109" fmla="*/ 956780 w 1482665"/>
              <a:gd name="connsiteY109" fmla="*/ 6748151 h 6857998"/>
              <a:gd name="connsiteX110" fmla="*/ 908453 w 1482665"/>
              <a:gd name="connsiteY110" fmla="*/ 6640082 h 6857998"/>
              <a:gd name="connsiteX111" fmla="*/ 822909 w 1482665"/>
              <a:gd name="connsiteY111" fmla="*/ 6428288 h 6857998"/>
              <a:gd name="connsiteX112" fmla="*/ 808485 w 1482665"/>
              <a:gd name="connsiteY112" fmla="*/ 6381398 h 6857998"/>
              <a:gd name="connsiteX113" fmla="*/ 755048 w 1482665"/>
              <a:gd name="connsiteY113" fmla="*/ 6263466 h 6857998"/>
              <a:gd name="connsiteX114" fmla="*/ 719917 w 1482665"/>
              <a:gd name="connsiteY114" fmla="*/ 6193026 h 6857998"/>
              <a:gd name="connsiteX115" fmla="*/ 698070 w 1482665"/>
              <a:gd name="connsiteY115" fmla="*/ 6133997 h 6857998"/>
              <a:gd name="connsiteX116" fmla="*/ 685592 w 1482665"/>
              <a:gd name="connsiteY116" fmla="*/ 6081192 h 6857998"/>
              <a:gd name="connsiteX117" fmla="*/ 635166 w 1482665"/>
              <a:gd name="connsiteY117" fmla="*/ 5943853 h 6857998"/>
              <a:gd name="connsiteX118" fmla="*/ 615235 w 1482665"/>
              <a:gd name="connsiteY118" fmla="*/ 5889051 h 6857998"/>
              <a:gd name="connsiteX119" fmla="*/ 551077 w 1482665"/>
              <a:gd name="connsiteY119" fmla="*/ 5747994 h 6857998"/>
              <a:gd name="connsiteX120" fmla="*/ 506212 w 1482665"/>
              <a:gd name="connsiteY120" fmla="*/ 5627557 h 6857998"/>
              <a:gd name="connsiteX121" fmla="*/ 485372 w 1482665"/>
              <a:gd name="connsiteY121" fmla="*/ 5577430 h 6857998"/>
              <a:gd name="connsiteX122" fmla="*/ 447647 w 1482665"/>
              <a:gd name="connsiteY122" fmla="*/ 5461888 h 6857998"/>
              <a:gd name="connsiteX123" fmla="*/ 422573 w 1482665"/>
              <a:gd name="connsiteY123" fmla="*/ 5396841 h 6857998"/>
              <a:gd name="connsiteX124" fmla="*/ 386243 w 1482665"/>
              <a:gd name="connsiteY124" fmla="*/ 5235835 h 6857998"/>
              <a:gd name="connsiteX125" fmla="*/ 350188 w 1482665"/>
              <a:gd name="connsiteY125" fmla="*/ 5069445 h 6857998"/>
              <a:gd name="connsiteX126" fmla="*/ 334916 w 1482665"/>
              <a:gd name="connsiteY126" fmla="*/ 4977679 h 6857998"/>
              <a:gd name="connsiteX127" fmla="*/ 316732 w 1482665"/>
              <a:gd name="connsiteY127" fmla="*/ 4898038 h 6857998"/>
              <a:gd name="connsiteX128" fmla="*/ 303487 w 1482665"/>
              <a:gd name="connsiteY128" fmla="*/ 4828467 h 6857998"/>
              <a:gd name="connsiteX129" fmla="*/ 279427 w 1482665"/>
              <a:gd name="connsiteY129" fmla="*/ 4717991 h 6857998"/>
              <a:gd name="connsiteX130" fmla="*/ 271575 w 1482665"/>
              <a:gd name="connsiteY130" fmla="*/ 4671841 h 6857998"/>
              <a:gd name="connsiteX131" fmla="*/ 261746 w 1482665"/>
              <a:gd name="connsiteY131" fmla="*/ 4562167 h 6857998"/>
              <a:gd name="connsiteX132" fmla="*/ 260158 w 1482665"/>
              <a:gd name="connsiteY132" fmla="*/ 4523860 h 6857998"/>
              <a:gd name="connsiteX133" fmla="*/ 276972 w 1482665"/>
              <a:gd name="connsiteY133" fmla="*/ 4448290 h 6857998"/>
              <a:gd name="connsiteX134" fmla="*/ 277882 w 1482665"/>
              <a:gd name="connsiteY134" fmla="*/ 4439409 h 6857998"/>
              <a:gd name="connsiteX135" fmla="*/ 282776 w 1482665"/>
              <a:gd name="connsiteY135" fmla="*/ 4390368 h 6857998"/>
              <a:gd name="connsiteX136" fmla="*/ 283402 w 1482665"/>
              <a:gd name="connsiteY136" fmla="*/ 4363722 h 6857998"/>
              <a:gd name="connsiteX137" fmla="*/ 293599 w 1482665"/>
              <a:gd name="connsiteY137" fmla="*/ 4261782 h 6857998"/>
              <a:gd name="connsiteX138" fmla="*/ 297435 w 1482665"/>
              <a:gd name="connsiteY138" fmla="*/ 4203280 h 6857998"/>
              <a:gd name="connsiteX139" fmla="*/ 291841 w 1482665"/>
              <a:gd name="connsiteY139" fmla="*/ 4156730 h 6857998"/>
              <a:gd name="connsiteX140" fmla="*/ 282644 w 1482665"/>
              <a:gd name="connsiteY140" fmla="*/ 4074927 h 6857998"/>
              <a:gd name="connsiteX141" fmla="*/ 275888 w 1482665"/>
              <a:gd name="connsiteY141" fmla="*/ 4049146 h 6857998"/>
              <a:gd name="connsiteX142" fmla="*/ 277593 w 1482665"/>
              <a:gd name="connsiteY142" fmla="*/ 3929618 h 6857998"/>
              <a:gd name="connsiteX143" fmla="*/ 272369 w 1482665"/>
              <a:gd name="connsiteY143" fmla="*/ 3861992 h 6857998"/>
              <a:gd name="connsiteX144" fmla="*/ 280974 w 1482665"/>
              <a:gd name="connsiteY144" fmla="*/ 3784495 h 6857998"/>
              <a:gd name="connsiteX145" fmla="*/ 278188 w 1482665"/>
              <a:gd name="connsiteY145" fmla="*/ 3762368 h 6857998"/>
              <a:gd name="connsiteX146" fmla="*/ 274587 w 1482665"/>
              <a:gd name="connsiteY146" fmla="*/ 3737636 h 6857998"/>
              <a:gd name="connsiteX147" fmla="*/ 274110 w 1482665"/>
              <a:gd name="connsiteY147" fmla="*/ 3733149 h 6857998"/>
              <a:gd name="connsiteX148" fmla="*/ 307451 w 1482665"/>
              <a:gd name="connsiteY148" fmla="*/ 3729245 h 6857998"/>
              <a:gd name="connsiteX149" fmla="*/ 420781 w 1482665"/>
              <a:gd name="connsiteY149" fmla="*/ 3714526 h 6857998"/>
              <a:gd name="connsiteX150" fmla="*/ 307452 w 1482665"/>
              <a:gd name="connsiteY150" fmla="*/ 3729244 h 6857998"/>
              <a:gd name="connsiteX151" fmla="*/ 274111 w 1482665"/>
              <a:gd name="connsiteY151" fmla="*/ 3733148 h 6857998"/>
              <a:gd name="connsiteX152" fmla="*/ 266480 w 1482665"/>
              <a:gd name="connsiteY152" fmla="*/ 3661472 h 6857998"/>
              <a:gd name="connsiteX153" fmla="*/ 256559 w 1482665"/>
              <a:gd name="connsiteY153" fmla="*/ 3615703 h 6857998"/>
              <a:gd name="connsiteX154" fmla="*/ 251912 w 1482665"/>
              <a:gd name="connsiteY154" fmla="*/ 3527176 h 6857998"/>
              <a:gd name="connsiteX155" fmla="*/ 243998 w 1482665"/>
              <a:gd name="connsiteY155" fmla="*/ 3494992 h 6857998"/>
              <a:gd name="connsiteX156" fmla="*/ 237062 w 1482665"/>
              <a:gd name="connsiteY156" fmla="*/ 3424466 h 6857998"/>
              <a:gd name="connsiteX157" fmla="*/ 235887 w 1482665"/>
              <a:gd name="connsiteY157" fmla="*/ 3412521 h 6857998"/>
              <a:gd name="connsiteX158" fmla="*/ 231972 w 1482665"/>
              <a:gd name="connsiteY158" fmla="*/ 3338271 h 6857998"/>
              <a:gd name="connsiteX159" fmla="*/ 223937 w 1482665"/>
              <a:gd name="connsiteY159" fmla="*/ 3267077 h 6857998"/>
              <a:gd name="connsiteX160" fmla="*/ 213012 w 1482665"/>
              <a:gd name="connsiteY160" fmla="*/ 3216616 h 6857998"/>
              <a:gd name="connsiteX161" fmla="*/ 204156 w 1482665"/>
              <a:gd name="connsiteY161" fmla="*/ 3161566 h 6857998"/>
              <a:gd name="connsiteX162" fmla="*/ 167623 w 1482665"/>
              <a:gd name="connsiteY162" fmla="*/ 3010908 h 6857998"/>
              <a:gd name="connsiteX163" fmla="*/ 170542 w 1482665"/>
              <a:gd name="connsiteY163" fmla="*/ 2982138 h 6857998"/>
              <a:gd name="connsiteX164" fmla="*/ 160998 w 1482665"/>
              <a:gd name="connsiteY164" fmla="*/ 2821168 h 6857998"/>
              <a:gd name="connsiteX165" fmla="*/ 157427 w 1482665"/>
              <a:gd name="connsiteY165" fmla="*/ 2786297 h 6857998"/>
              <a:gd name="connsiteX166" fmla="*/ 171250 w 1482665"/>
              <a:gd name="connsiteY166" fmla="*/ 2690530 h 6857998"/>
              <a:gd name="connsiteX167" fmla="*/ 122562 w 1482665"/>
              <a:gd name="connsiteY167" fmla="*/ 2549209 h 6857998"/>
              <a:gd name="connsiteX168" fmla="*/ 65809 w 1482665"/>
              <a:gd name="connsiteY168" fmla="*/ 2417997 h 6857998"/>
              <a:gd name="connsiteX169" fmla="*/ 58557 w 1482665"/>
              <a:gd name="connsiteY169" fmla="*/ 2401444 h 6857998"/>
              <a:gd name="connsiteX170" fmla="*/ 44442 w 1482665"/>
              <a:gd name="connsiteY170" fmla="*/ 2353760 h 6857998"/>
              <a:gd name="connsiteX171" fmla="*/ 35533 w 1482665"/>
              <a:gd name="connsiteY171" fmla="*/ 2293932 h 6857998"/>
              <a:gd name="connsiteX172" fmla="*/ 20216 w 1482665"/>
              <a:gd name="connsiteY172" fmla="*/ 2218428 h 6857998"/>
              <a:gd name="connsiteX173" fmla="*/ 25068 w 1482665"/>
              <a:gd name="connsiteY173" fmla="*/ 2156387 h 6857998"/>
              <a:gd name="connsiteX174" fmla="*/ 32822 w 1482665"/>
              <a:gd name="connsiteY174" fmla="*/ 2069593 h 6857998"/>
              <a:gd name="connsiteX175" fmla="*/ 40270 w 1482665"/>
              <a:gd name="connsiteY175" fmla="*/ 1987801 h 6857998"/>
              <a:gd name="connsiteX176" fmla="*/ 20494 w 1482665"/>
              <a:gd name="connsiteY176" fmla="*/ 1963975 h 6857998"/>
              <a:gd name="connsiteX177" fmla="*/ 1728 w 1482665"/>
              <a:gd name="connsiteY177" fmla="*/ 1926090 h 6857998"/>
              <a:gd name="connsiteX178" fmla="*/ 15953 w 1482665"/>
              <a:gd name="connsiteY178" fmla="*/ 1880793 h 6857998"/>
              <a:gd name="connsiteX179" fmla="*/ 44378 w 1482665"/>
              <a:gd name="connsiteY179" fmla="*/ 1775275 h 6857998"/>
              <a:gd name="connsiteX180" fmla="*/ 40192 w 1482665"/>
              <a:gd name="connsiteY180" fmla="*/ 1710615 h 6857998"/>
              <a:gd name="connsiteX181" fmla="*/ 43506 w 1482665"/>
              <a:gd name="connsiteY181" fmla="*/ 1568941 h 6857998"/>
              <a:gd name="connsiteX182" fmla="*/ 58087 w 1482665"/>
              <a:gd name="connsiteY182" fmla="*/ 1475211 h 6857998"/>
              <a:gd name="connsiteX183" fmla="*/ 78062 w 1482665"/>
              <a:gd name="connsiteY183" fmla="*/ 1407007 h 6857998"/>
              <a:gd name="connsiteX184" fmla="*/ 103406 w 1482665"/>
              <a:gd name="connsiteY184" fmla="*/ 1309613 h 6857998"/>
              <a:gd name="connsiteX185" fmla="*/ 112398 w 1482665"/>
              <a:gd name="connsiteY185" fmla="*/ 1213333 h 6857998"/>
              <a:gd name="connsiteX186" fmla="*/ 128337 w 1482665"/>
              <a:gd name="connsiteY186" fmla="*/ 1142817 h 6857998"/>
              <a:gd name="connsiteX187" fmla="*/ 135869 w 1482665"/>
              <a:gd name="connsiteY187" fmla="*/ 1057764 h 6857998"/>
              <a:gd name="connsiteX188" fmla="*/ 130022 w 1482665"/>
              <a:gd name="connsiteY188" fmla="*/ 987518 h 6857998"/>
              <a:gd name="connsiteX189" fmla="*/ 117312 w 1482665"/>
              <a:gd name="connsiteY189" fmla="*/ 877725 h 6857998"/>
              <a:gd name="connsiteX190" fmla="*/ 150914 w 1482665"/>
              <a:gd name="connsiteY190" fmla="*/ 738832 h 6857998"/>
              <a:gd name="connsiteX191" fmla="*/ 156184 w 1482665"/>
              <a:gd name="connsiteY191" fmla="*/ 683447 h 6857998"/>
              <a:gd name="connsiteX192" fmla="*/ 156246 w 1482665"/>
              <a:gd name="connsiteY192" fmla="*/ 631789 h 6857998"/>
              <a:gd name="connsiteX193" fmla="*/ 176856 w 1482665"/>
              <a:gd name="connsiteY193" fmla="*/ 520291 h 6857998"/>
              <a:gd name="connsiteX194" fmla="*/ 182873 w 1482665"/>
              <a:gd name="connsiteY194" fmla="*/ 475169 h 6857998"/>
              <a:gd name="connsiteX195" fmla="*/ 177029 w 1482665"/>
              <a:gd name="connsiteY195" fmla="*/ 413338 h 6857998"/>
              <a:gd name="connsiteX196" fmla="*/ 180788 w 1482665"/>
              <a:gd name="connsiteY196" fmla="*/ 299554 h 6857998"/>
              <a:gd name="connsiteX197" fmla="*/ 211504 w 1482665"/>
              <a:gd name="connsiteY197" fmla="*/ 183499 h 6857998"/>
              <a:gd name="connsiteX198" fmla="*/ 203169 w 1482665"/>
              <a:gd name="connsiteY198" fmla="*/ 136243 h 6857998"/>
              <a:gd name="connsiteX199" fmla="*/ 202558 w 1482665"/>
              <a:gd name="connsiteY199" fmla="*/ 119082 h 6857998"/>
              <a:gd name="connsiteX200" fmla="*/ 217768 w 1482665"/>
              <a:gd name="connsiteY200" fmla="*/ 2930 h 6857998"/>
              <a:gd name="connsiteX201" fmla="*/ 217273 w 1482665"/>
              <a:gd name="connsiteY201" fmla="*/ 1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482665" h="6857998">
                <a:moveTo>
                  <a:pt x="604365" y="0"/>
                </a:moveTo>
                <a:lnTo>
                  <a:pt x="609263" y="27013"/>
                </a:lnTo>
                <a:cubicBezTo>
                  <a:pt x="611233" y="33911"/>
                  <a:pt x="619224" y="41791"/>
                  <a:pt x="626139" y="44217"/>
                </a:cubicBezTo>
                <a:cubicBezTo>
                  <a:pt x="650652" y="52883"/>
                  <a:pt x="660477" y="72456"/>
                  <a:pt x="669163" y="94234"/>
                </a:cubicBezTo>
                <a:cubicBezTo>
                  <a:pt x="683201" y="128533"/>
                  <a:pt x="699085" y="162089"/>
                  <a:pt x="712570" y="196630"/>
                </a:cubicBezTo>
                <a:cubicBezTo>
                  <a:pt x="715834" y="205132"/>
                  <a:pt x="715304" y="216085"/>
                  <a:pt x="713292" y="225451"/>
                </a:cubicBezTo>
                <a:cubicBezTo>
                  <a:pt x="706459" y="257448"/>
                  <a:pt x="683978" y="279398"/>
                  <a:pt x="663568" y="303070"/>
                </a:cubicBezTo>
                <a:cubicBezTo>
                  <a:pt x="654569" y="313459"/>
                  <a:pt x="648747" y="327191"/>
                  <a:pt x="644217" y="340422"/>
                </a:cubicBezTo>
                <a:cubicBezTo>
                  <a:pt x="632624" y="374766"/>
                  <a:pt x="622620" y="409733"/>
                  <a:pt x="611823" y="444389"/>
                </a:cubicBezTo>
                <a:cubicBezTo>
                  <a:pt x="610789" y="447734"/>
                  <a:pt x="607618" y="450701"/>
                  <a:pt x="604997" y="453430"/>
                </a:cubicBezTo>
                <a:cubicBezTo>
                  <a:pt x="577274" y="480831"/>
                  <a:pt x="549348" y="508059"/>
                  <a:pt x="521643" y="535653"/>
                </a:cubicBezTo>
                <a:cubicBezTo>
                  <a:pt x="516385" y="540915"/>
                  <a:pt x="512835" y="548128"/>
                  <a:pt x="507802" y="553752"/>
                </a:cubicBezTo>
                <a:cubicBezTo>
                  <a:pt x="500873" y="561655"/>
                  <a:pt x="494494" y="571420"/>
                  <a:pt x="485734" y="576048"/>
                </a:cubicBezTo>
                <a:cubicBezTo>
                  <a:pt x="458163" y="590427"/>
                  <a:pt x="447893" y="614129"/>
                  <a:pt x="445182" y="643072"/>
                </a:cubicBezTo>
                <a:cubicBezTo>
                  <a:pt x="442626" y="669516"/>
                  <a:pt x="440826" y="695887"/>
                  <a:pt x="437493" y="722208"/>
                </a:cubicBezTo>
                <a:cubicBezTo>
                  <a:pt x="433541" y="754325"/>
                  <a:pt x="429002" y="786305"/>
                  <a:pt x="423498" y="818181"/>
                </a:cubicBezTo>
                <a:cubicBezTo>
                  <a:pt x="421124" y="831979"/>
                  <a:pt x="418251" y="846590"/>
                  <a:pt x="411910" y="858840"/>
                </a:cubicBezTo>
                <a:cubicBezTo>
                  <a:pt x="394385" y="893153"/>
                  <a:pt x="383708" y="929136"/>
                  <a:pt x="392694" y="966766"/>
                </a:cubicBezTo>
                <a:cubicBezTo>
                  <a:pt x="399849" y="996912"/>
                  <a:pt x="390997" y="1023546"/>
                  <a:pt x="375276" y="1044113"/>
                </a:cubicBezTo>
                <a:cubicBezTo>
                  <a:pt x="346749" y="1081537"/>
                  <a:pt x="357339" y="1117871"/>
                  <a:pt x="370946" y="1153742"/>
                </a:cubicBezTo>
                <a:cubicBezTo>
                  <a:pt x="377992" y="1172228"/>
                  <a:pt x="378654" y="1187852"/>
                  <a:pt x="375180" y="1206343"/>
                </a:cubicBezTo>
                <a:cubicBezTo>
                  <a:pt x="367043" y="1249174"/>
                  <a:pt x="337149" y="1280028"/>
                  <a:pt x="311155" y="1309565"/>
                </a:cubicBezTo>
                <a:cubicBezTo>
                  <a:pt x="288969" y="1334743"/>
                  <a:pt x="277667" y="1361792"/>
                  <a:pt x="270005" y="1390995"/>
                </a:cubicBezTo>
                <a:cubicBezTo>
                  <a:pt x="260173" y="1427857"/>
                  <a:pt x="267688" y="1455674"/>
                  <a:pt x="300742" y="1469872"/>
                </a:cubicBezTo>
                <a:cubicBezTo>
                  <a:pt x="310093" y="1473800"/>
                  <a:pt x="321291" y="1481193"/>
                  <a:pt x="324761" y="1489867"/>
                </a:cubicBezTo>
                <a:cubicBezTo>
                  <a:pt x="341975" y="1531719"/>
                  <a:pt x="365314" y="1573586"/>
                  <a:pt x="357764" y="1620763"/>
                </a:cubicBezTo>
                <a:cubicBezTo>
                  <a:pt x="347465" y="1685981"/>
                  <a:pt x="354098" y="1748120"/>
                  <a:pt x="375859" y="1810408"/>
                </a:cubicBezTo>
                <a:cubicBezTo>
                  <a:pt x="411109" y="1911446"/>
                  <a:pt x="447876" y="2012343"/>
                  <a:pt x="452120" y="2121573"/>
                </a:cubicBezTo>
                <a:cubicBezTo>
                  <a:pt x="452818" y="2139681"/>
                  <a:pt x="466350" y="2160060"/>
                  <a:pt x="479154" y="2174579"/>
                </a:cubicBezTo>
                <a:cubicBezTo>
                  <a:pt x="503504" y="2202386"/>
                  <a:pt x="505090" y="2200902"/>
                  <a:pt x="490307" y="2235921"/>
                </a:cubicBezTo>
                <a:cubicBezTo>
                  <a:pt x="486671" y="2244289"/>
                  <a:pt x="484918" y="2254397"/>
                  <a:pt x="479004" y="2260869"/>
                </a:cubicBezTo>
                <a:cubicBezTo>
                  <a:pt x="448923" y="2293842"/>
                  <a:pt x="460272" y="2330108"/>
                  <a:pt x="468379" y="2366479"/>
                </a:cubicBezTo>
                <a:cubicBezTo>
                  <a:pt x="469916" y="2372845"/>
                  <a:pt x="471955" y="2380500"/>
                  <a:pt x="469801" y="2386246"/>
                </a:cubicBezTo>
                <a:cubicBezTo>
                  <a:pt x="460121" y="2412190"/>
                  <a:pt x="466218" y="2432868"/>
                  <a:pt x="484511" y="2453006"/>
                </a:cubicBezTo>
                <a:cubicBezTo>
                  <a:pt x="500266" y="2470503"/>
                  <a:pt x="510590" y="2491368"/>
                  <a:pt x="495165" y="2515160"/>
                </a:cubicBezTo>
                <a:cubicBezTo>
                  <a:pt x="460969" y="2568022"/>
                  <a:pt x="463893" y="2620936"/>
                  <a:pt x="493463" y="2674477"/>
                </a:cubicBezTo>
                <a:cubicBezTo>
                  <a:pt x="514557" y="2712722"/>
                  <a:pt x="522129" y="2751630"/>
                  <a:pt x="508318" y="2795170"/>
                </a:cubicBezTo>
                <a:cubicBezTo>
                  <a:pt x="502962" y="2811920"/>
                  <a:pt x="509422" y="2832371"/>
                  <a:pt x="509620" y="2851292"/>
                </a:cubicBezTo>
                <a:cubicBezTo>
                  <a:pt x="509832" y="2861986"/>
                  <a:pt x="510718" y="2873767"/>
                  <a:pt x="506806" y="2883305"/>
                </a:cubicBezTo>
                <a:cubicBezTo>
                  <a:pt x="496883" y="2908699"/>
                  <a:pt x="483390" y="2932696"/>
                  <a:pt x="473674" y="2958260"/>
                </a:cubicBezTo>
                <a:cubicBezTo>
                  <a:pt x="469058" y="2970544"/>
                  <a:pt x="467306" y="2984860"/>
                  <a:pt x="468328" y="2998159"/>
                </a:cubicBezTo>
                <a:cubicBezTo>
                  <a:pt x="470969" y="3037516"/>
                  <a:pt x="474558" y="3076788"/>
                  <a:pt x="479836" y="3115713"/>
                </a:cubicBezTo>
                <a:cubicBezTo>
                  <a:pt x="488387" y="3179974"/>
                  <a:pt x="494938" y="3245373"/>
                  <a:pt x="555720" y="3286686"/>
                </a:cubicBezTo>
                <a:cubicBezTo>
                  <a:pt x="560620" y="3290067"/>
                  <a:pt x="564022" y="3297980"/>
                  <a:pt x="565371" y="3304362"/>
                </a:cubicBezTo>
                <a:cubicBezTo>
                  <a:pt x="571696" y="3333817"/>
                  <a:pt x="574867" y="3364327"/>
                  <a:pt x="583436" y="3393195"/>
                </a:cubicBezTo>
                <a:cubicBezTo>
                  <a:pt x="590328" y="3416286"/>
                  <a:pt x="590596" y="3435968"/>
                  <a:pt x="575531" y="3455326"/>
                </a:cubicBezTo>
                <a:cubicBezTo>
                  <a:pt x="565593" y="3467999"/>
                  <a:pt x="558050" y="3481744"/>
                  <a:pt x="554223" y="3496130"/>
                </a:cubicBezTo>
                <a:lnTo>
                  <a:pt x="553961" y="3498197"/>
                </a:lnTo>
                <a:lnTo>
                  <a:pt x="553960" y="3498197"/>
                </a:lnTo>
                <a:lnTo>
                  <a:pt x="551436" y="3518135"/>
                </a:lnTo>
                <a:cubicBezTo>
                  <a:pt x="551548" y="3525595"/>
                  <a:pt x="552752" y="3533161"/>
                  <a:pt x="555218" y="3540779"/>
                </a:cubicBezTo>
                <a:cubicBezTo>
                  <a:pt x="564891" y="3571265"/>
                  <a:pt x="551966" y="3593108"/>
                  <a:pt x="538695" y="3617469"/>
                </a:cubicBezTo>
                <a:cubicBezTo>
                  <a:pt x="529031" y="3635186"/>
                  <a:pt x="516723" y="3655441"/>
                  <a:pt x="517285" y="3674138"/>
                </a:cubicBezTo>
                <a:lnTo>
                  <a:pt x="513668" y="3700065"/>
                </a:lnTo>
                <a:lnTo>
                  <a:pt x="513522" y="3700095"/>
                </a:lnTo>
                <a:lnTo>
                  <a:pt x="513667" y="3700066"/>
                </a:lnTo>
                <a:lnTo>
                  <a:pt x="512906" y="3705519"/>
                </a:lnTo>
                <a:cubicBezTo>
                  <a:pt x="504666" y="3736627"/>
                  <a:pt x="489490" y="3767211"/>
                  <a:pt x="509270" y="3799980"/>
                </a:cubicBezTo>
                <a:cubicBezTo>
                  <a:pt x="511065" y="3802878"/>
                  <a:pt x="507773" y="3808725"/>
                  <a:pt x="507225" y="3813176"/>
                </a:cubicBezTo>
                <a:cubicBezTo>
                  <a:pt x="503204" y="3848743"/>
                  <a:pt x="513224" y="3880922"/>
                  <a:pt x="539280" y="3904366"/>
                </a:cubicBezTo>
                <a:cubicBezTo>
                  <a:pt x="573271" y="3935120"/>
                  <a:pt x="579705" y="3972027"/>
                  <a:pt x="573428" y="4014303"/>
                </a:cubicBezTo>
                <a:cubicBezTo>
                  <a:pt x="571417" y="4027879"/>
                  <a:pt x="570355" y="4041368"/>
                  <a:pt x="568930" y="4055079"/>
                </a:cubicBezTo>
                <a:cubicBezTo>
                  <a:pt x="566799" y="4073638"/>
                  <a:pt x="564496" y="4092406"/>
                  <a:pt x="562365" y="4110965"/>
                </a:cubicBezTo>
                <a:cubicBezTo>
                  <a:pt x="560185" y="4128956"/>
                  <a:pt x="555521" y="4149087"/>
                  <a:pt x="573083" y="4161253"/>
                </a:cubicBezTo>
                <a:cubicBezTo>
                  <a:pt x="588198" y="4171733"/>
                  <a:pt x="587633" y="4180202"/>
                  <a:pt x="576478" y="4192125"/>
                </a:cubicBezTo>
                <a:cubicBezTo>
                  <a:pt x="537414" y="4233572"/>
                  <a:pt x="515015" y="4281532"/>
                  <a:pt x="518425" y="4339756"/>
                </a:cubicBezTo>
                <a:cubicBezTo>
                  <a:pt x="519135" y="4351745"/>
                  <a:pt x="517590" y="4364130"/>
                  <a:pt x="515819" y="4376151"/>
                </a:cubicBezTo>
                <a:cubicBezTo>
                  <a:pt x="514770" y="4383518"/>
                  <a:pt x="513670" y="4392418"/>
                  <a:pt x="508946" y="4397248"/>
                </a:cubicBezTo>
                <a:cubicBezTo>
                  <a:pt x="472969" y="4434779"/>
                  <a:pt x="449705" y="4479566"/>
                  <a:pt x="432100" y="4527661"/>
                </a:cubicBezTo>
                <a:cubicBezTo>
                  <a:pt x="425830" y="4544875"/>
                  <a:pt x="419665" y="4563232"/>
                  <a:pt x="419018" y="4581271"/>
                </a:cubicBezTo>
                <a:cubicBezTo>
                  <a:pt x="418440" y="4600071"/>
                  <a:pt x="424020" y="4619266"/>
                  <a:pt x="427842" y="4638045"/>
                </a:cubicBezTo>
                <a:cubicBezTo>
                  <a:pt x="430001" y="4649136"/>
                  <a:pt x="430992" y="4662053"/>
                  <a:pt x="437307" y="4670468"/>
                </a:cubicBezTo>
                <a:cubicBezTo>
                  <a:pt x="457155" y="4697159"/>
                  <a:pt x="478242" y="4722778"/>
                  <a:pt x="500763" y="4747310"/>
                </a:cubicBezTo>
                <a:cubicBezTo>
                  <a:pt x="520091" y="4768310"/>
                  <a:pt x="522973" y="4772639"/>
                  <a:pt x="503130" y="4794154"/>
                </a:cubicBezTo>
                <a:cubicBezTo>
                  <a:pt x="482771" y="4816293"/>
                  <a:pt x="473487" y="4842394"/>
                  <a:pt x="471276" y="4870525"/>
                </a:cubicBezTo>
                <a:cubicBezTo>
                  <a:pt x="467881" y="4915026"/>
                  <a:pt x="465662" y="4959799"/>
                  <a:pt x="466095" y="5004333"/>
                </a:cubicBezTo>
                <a:cubicBezTo>
                  <a:pt x="466529" y="5044659"/>
                  <a:pt x="485734" y="5062225"/>
                  <a:pt x="526112" y="5066571"/>
                </a:cubicBezTo>
                <a:cubicBezTo>
                  <a:pt x="548535" y="5069112"/>
                  <a:pt x="572977" y="5072810"/>
                  <a:pt x="581076" y="5096554"/>
                </a:cubicBezTo>
                <a:cubicBezTo>
                  <a:pt x="594186" y="5135338"/>
                  <a:pt x="602121" y="5176127"/>
                  <a:pt x="650387" y="5191419"/>
                </a:cubicBezTo>
                <a:cubicBezTo>
                  <a:pt x="641132" y="5203168"/>
                  <a:pt x="635667" y="5210364"/>
                  <a:pt x="630186" y="5217371"/>
                </a:cubicBezTo>
                <a:cubicBezTo>
                  <a:pt x="614931" y="5236746"/>
                  <a:pt x="611101" y="5274397"/>
                  <a:pt x="627425" y="5291847"/>
                </a:cubicBezTo>
                <a:cubicBezTo>
                  <a:pt x="651204" y="5317603"/>
                  <a:pt x="649544" y="5343389"/>
                  <a:pt x="635466" y="5371456"/>
                </a:cubicBezTo>
                <a:cubicBezTo>
                  <a:pt x="612203" y="5418347"/>
                  <a:pt x="622990" y="5467290"/>
                  <a:pt x="638101" y="5511248"/>
                </a:cubicBezTo>
                <a:cubicBezTo>
                  <a:pt x="649363" y="5544462"/>
                  <a:pt x="667662" y="5579328"/>
                  <a:pt x="704029" y="5598387"/>
                </a:cubicBezTo>
                <a:cubicBezTo>
                  <a:pt x="715672" y="5604399"/>
                  <a:pt x="722615" y="5619644"/>
                  <a:pt x="730967" y="5631508"/>
                </a:cubicBezTo>
                <a:cubicBezTo>
                  <a:pt x="737804" y="5641405"/>
                  <a:pt x="744309" y="5651903"/>
                  <a:pt x="749162" y="5663130"/>
                </a:cubicBezTo>
                <a:cubicBezTo>
                  <a:pt x="754463" y="5675079"/>
                  <a:pt x="761782" y="5688186"/>
                  <a:pt x="761184" y="5700484"/>
                </a:cubicBezTo>
                <a:cubicBezTo>
                  <a:pt x="759614" y="5737740"/>
                  <a:pt x="771960" y="5766072"/>
                  <a:pt x="801844" y="5789549"/>
                </a:cubicBezTo>
                <a:cubicBezTo>
                  <a:pt x="817303" y="5801719"/>
                  <a:pt x="836388" y="5820061"/>
                  <a:pt x="838139" y="5837118"/>
                </a:cubicBezTo>
                <a:cubicBezTo>
                  <a:pt x="842502" y="5878614"/>
                  <a:pt x="859317" y="5911893"/>
                  <a:pt x="879049" y="5947777"/>
                </a:cubicBezTo>
                <a:cubicBezTo>
                  <a:pt x="891685" y="5970916"/>
                  <a:pt x="901390" y="5997576"/>
                  <a:pt x="913424" y="6022496"/>
                </a:cubicBezTo>
                <a:cubicBezTo>
                  <a:pt x="927563" y="6051619"/>
                  <a:pt x="934736" y="6084059"/>
                  <a:pt x="967911" y="6099584"/>
                </a:cubicBezTo>
                <a:cubicBezTo>
                  <a:pt x="971515" y="6101356"/>
                  <a:pt x="972656" y="6107567"/>
                  <a:pt x="976160" y="6110307"/>
                </a:cubicBezTo>
                <a:cubicBezTo>
                  <a:pt x="986909" y="6119081"/>
                  <a:pt x="997159" y="6130771"/>
                  <a:pt x="1009580" y="6134800"/>
                </a:cubicBezTo>
                <a:cubicBezTo>
                  <a:pt x="1045840" y="6146407"/>
                  <a:pt x="1082944" y="6154685"/>
                  <a:pt x="1119632" y="6164726"/>
                </a:cubicBezTo>
                <a:cubicBezTo>
                  <a:pt x="1127482" y="6166877"/>
                  <a:pt x="1137401" y="6168649"/>
                  <a:pt x="1142302" y="6174132"/>
                </a:cubicBezTo>
                <a:cubicBezTo>
                  <a:pt x="1170448" y="6205802"/>
                  <a:pt x="1197698" y="6238132"/>
                  <a:pt x="1224601" y="6270869"/>
                </a:cubicBezTo>
                <a:cubicBezTo>
                  <a:pt x="1235371" y="6284042"/>
                  <a:pt x="1231132" y="6296289"/>
                  <a:pt x="1221274" y="6309817"/>
                </a:cubicBezTo>
                <a:cubicBezTo>
                  <a:pt x="1211948" y="6322912"/>
                  <a:pt x="1202505" y="6338888"/>
                  <a:pt x="1201234" y="6354305"/>
                </a:cubicBezTo>
                <a:cubicBezTo>
                  <a:pt x="1198888" y="6385130"/>
                  <a:pt x="1200626" y="6416726"/>
                  <a:pt x="1203453" y="6447651"/>
                </a:cubicBezTo>
                <a:cubicBezTo>
                  <a:pt x="1204511" y="6459223"/>
                  <a:pt x="1212466" y="6470931"/>
                  <a:pt x="1218957" y="6481243"/>
                </a:cubicBezTo>
                <a:cubicBezTo>
                  <a:pt x="1231263" y="6500776"/>
                  <a:pt x="1247036" y="6518465"/>
                  <a:pt x="1257705" y="6538915"/>
                </a:cubicBezTo>
                <a:cubicBezTo>
                  <a:pt x="1270012" y="6562662"/>
                  <a:pt x="1287492" y="6575985"/>
                  <a:pt x="1313400" y="6581077"/>
                </a:cubicBezTo>
                <a:cubicBezTo>
                  <a:pt x="1351968" y="6588650"/>
                  <a:pt x="1380543" y="6612439"/>
                  <a:pt x="1404616" y="6641421"/>
                </a:cubicBezTo>
                <a:cubicBezTo>
                  <a:pt x="1435335" y="6678212"/>
                  <a:pt x="1438290" y="6725193"/>
                  <a:pt x="1449003" y="6769170"/>
                </a:cubicBezTo>
                <a:cubicBezTo>
                  <a:pt x="1453029" y="6786020"/>
                  <a:pt x="1456729" y="6803471"/>
                  <a:pt x="1464411" y="6818457"/>
                </a:cubicBezTo>
                <a:lnTo>
                  <a:pt x="1482665" y="6857998"/>
                </a:lnTo>
                <a:lnTo>
                  <a:pt x="1000755" y="6857998"/>
                </a:lnTo>
                <a:lnTo>
                  <a:pt x="979250" y="6816111"/>
                </a:lnTo>
                <a:cubicBezTo>
                  <a:pt x="970168" y="6794177"/>
                  <a:pt x="965863" y="6770086"/>
                  <a:pt x="956780" y="6748151"/>
                </a:cubicBezTo>
                <a:cubicBezTo>
                  <a:pt x="941775" y="6711644"/>
                  <a:pt x="923647" y="6676570"/>
                  <a:pt x="908453" y="6640082"/>
                </a:cubicBezTo>
                <a:cubicBezTo>
                  <a:pt x="879255" y="6569674"/>
                  <a:pt x="850985" y="6498989"/>
                  <a:pt x="822909" y="6428288"/>
                </a:cubicBezTo>
                <a:cubicBezTo>
                  <a:pt x="816934" y="6413148"/>
                  <a:pt x="814822" y="6396314"/>
                  <a:pt x="808485" y="6381398"/>
                </a:cubicBezTo>
                <a:cubicBezTo>
                  <a:pt x="791477" y="6341822"/>
                  <a:pt x="773350" y="6302540"/>
                  <a:pt x="755048" y="6263466"/>
                </a:cubicBezTo>
                <a:cubicBezTo>
                  <a:pt x="743894" y="6239807"/>
                  <a:pt x="730707" y="6216908"/>
                  <a:pt x="719917" y="6193026"/>
                </a:cubicBezTo>
                <a:cubicBezTo>
                  <a:pt x="711284" y="6173919"/>
                  <a:pt x="704118" y="6154105"/>
                  <a:pt x="698070" y="6133997"/>
                </a:cubicBezTo>
                <a:cubicBezTo>
                  <a:pt x="692853" y="6116682"/>
                  <a:pt x="691551" y="6098246"/>
                  <a:pt x="685592" y="6081192"/>
                </a:cubicBezTo>
                <a:cubicBezTo>
                  <a:pt x="669514" y="6035024"/>
                  <a:pt x="651968" y="5989570"/>
                  <a:pt x="635166" y="5943853"/>
                </a:cubicBezTo>
                <a:cubicBezTo>
                  <a:pt x="628516" y="5925524"/>
                  <a:pt x="623160" y="5906692"/>
                  <a:pt x="615235" y="5889051"/>
                </a:cubicBezTo>
                <a:cubicBezTo>
                  <a:pt x="594274" y="5841801"/>
                  <a:pt x="571108" y="5795521"/>
                  <a:pt x="551077" y="5747994"/>
                </a:cubicBezTo>
                <a:cubicBezTo>
                  <a:pt x="534467" y="5708575"/>
                  <a:pt x="521357" y="5667688"/>
                  <a:pt x="506212" y="5627557"/>
                </a:cubicBezTo>
                <a:cubicBezTo>
                  <a:pt x="499682" y="5610555"/>
                  <a:pt x="491139" y="5594502"/>
                  <a:pt x="485372" y="5577430"/>
                </a:cubicBezTo>
                <a:cubicBezTo>
                  <a:pt x="472314" y="5539214"/>
                  <a:pt x="460723" y="5500292"/>
                  <a:pt x="447647" y="5461888"/>
                </a:cubicBezTo>
                <a:cubicBezTo>
                  <a:pt x="440100" y="5440003"/>
                  <a:pt x="428258" y="5419278"/>
                  <a:pt x="422573" y="5396841"/>
                </a:cubicBezTo>
                <a:cubicBezTo>
                  <a:pt x="409095" y="5343553"/>
                  <a:pt x="398049" y="5289660"/>
                  <a:pt x="386243" y="5235835"/>
                </a:cubicBezTo>
                <a:cubicBezTo>
                  <a:pt x="374093" y="5180322"/>
                  <a:pt x="361580" y="5125031"/>
                  <a:pt x="350188" y="5069445"/>
                </a:cubicBezTo>
                <a:cubicBezTo>
                  <a:pt x="344154" y="5039006"/>
                  <a:pt x="340760" y="5008134"/>
                  <a:pt x="334916" y="4977679"/>
                </a:cubicBezTo>
                <a:cubicBezTo>
                  <a:pt x="329796" y="4950982"/>
                  <a:pt x="322420" y="4924682"/>
                  <a:pt x="316732" y="4898038"/>
                </a:cubicBezTo>
                <a:cubicBezTo>
                  <a:pt x="311944" y="4874947"/>
                  <a:pt x="308277" y="4851558"/>
                  <a:pt x="303487" y="4828467"/>
                </a:cubicBezTo>
                <a:cubicBezTo>
                  <a:pt x="295710" y="4791492"/>
                  <a:pt x="287380" y="4754757"/>
                  <a:pt x="279427" y="4717991"/>
                </a:cubicBezTo>
                <a:cubicBezTo>
                  <a:pt x="276299" y="4702591"/>
                  <a:pt x="270066" y="4686707"/>
                  <a:pt x="271575" y="4671841"/>
                </a:cubicBezTo>
                <a:cubicBezTo>
                  <a:pt x="275423" y="4634375"/>
                  <a:pt x="270023" y="4598330"/>
                  <a:pt x="261746" y="4562167"/>
                </a:cubicBezTo>
                <a:cubicBezTo>
                  <a:pt x="258892" y="4549802"/>
                  <a:pt x="258043" y="4536297"/>
                  <a:pt x="260158" y="4523860"/>
                </a:cubicBezTo>
                <a:cubicBezTo>
                  <a:pt x="264337" y="4498417"/>
                  <a:pt x="271242" y="4473492"/>
                  <a:pt x="276972" y="4448290"/>
                </a:cubicBezTo>
                <a:cubicBezTo>
                  <a:pt x="277678" y="4445546"/>
                  <a:pt x="277574" y="4442304"/>
                  <a:pt x="277882" y="4439409"/>
                </a:cubicBezTo>
                <a:cubicBezTo>
                  <a:pt x="279636" y="4422985"/>
                  <a:pt x="281404" y="4406757"/>
                  <a:pt x="282776" y="4390368"/>
                </a:cubicBezTo>
                <a:cubicBezTo>
                  <a:pt x="283496" y="4381505"/>
                  <a:pt x="282871" y="4372570"/>
                  <a:pt x="283402" y="4363722"/>
                </a:cubicBezTo>
                <a:cubicBezTo>
                  <a:pt x="285628" y="4329468"/>
                  <a:pt x="273313" y="4293097"/>
                  <a:pt x="293599" y="4261782"/>
                </a:cubicBezTo>
                <a:cubicBezTo>
                  <a:pt x="306663" y="4241459"/>
                  <a:pt x="301566" y="4223369"/>
                  <a:pt x="297435" y="4203280"/>
                </a:cubicBezTo>
                <a:cubicBezTo>
                  <a:pt x="294324" y="4188066"/>
                  <a:pt x="293454" y="4172267"/>
                  <a:pt x="291841" y="4156730"/>
                </a:cubicBezTo>
                <a:cubicBezTo>
                  <a:pt x="288777" y="4129463"/>
                  <a:pt x="286090" y="4102160"/>
                  <a:pt x="282644" y="4074927"/>
                </a:cubicBezTo>
                <a:cubicBezTo>
                  <a:pt x="281468" y="4066234"/>
                  <a:pt x="275910" y="4057753"/>
                  <a:pt x="275888" y="4049146"/>
                </a:cubicBezTo>
                <a:cubicBezTo>
                  <a:pt x="275887" y="4009354"/>
                  <a:pt x="277975" y="3969373"/>
                  <a:pt x="277593" y="3929618"/>
                </a:cubicBezTo>
                <a:cubicBezTo>
                  <a:pt x="277443" y="3907060"/>
                  <a:pt x="271742" y="3884432"/>
                  <a:pt x="272369" y="3861992"/>
                </a:cubicBezTo>
                <a:cubicBezTo>
                  <a:pt x="273065" y="3836105"/>
                  <a:pt x="278553" y="3810351"/>
                  <a:pt x="280974" y="3784495"/>
                </a:cubicBezTo>
                <a:cubicBezTo>
                  <a:pt x="281660" y="3777354"/>
                  <a:pt x="279243" y="3769733"/>
                  <a:pt x="278188" y="3762368"/>
                </a:cubicBezTo>
                <a:cubicBezTo>
                  <a:pt x="277045" y="3754055"/>
                  <a:pt x="275539" y="3745966"/>
                  <a:pt x="274587" y="3737636"/>
                </a:cubicBezTo>
                <a:lnTo>
                  <a:pt x="274110" y="3733149"/>
                </a:lnTo>
                <a:lnTo>
                  <a:pt x="307451" y="3729245"/>
                </a:lnTo>
                <a:lnTo>
                  <a:pt x="420781" y="3714526"/>
                </a:lnTo>
                <a:lnTo>
                  <a:pt x="307452" y="3729244"/>
                </a:lnTo>
                <a:lnTo>
                  <a:pt x="274111" y="3733148"/>
                </a:lnTo>
                <a:lnTo>
                  <a:pt x="266480" y="3661472"/>
                </a:lnTo>
                <a:cubicBezTo>
                  <a:pt x="264299" y="3645987"/>
                  <a:pt x="255031" y="3630383"/>
                  <a:pt x="256559" y="3615703"/>
                </a:cubicBezTo>
                <a:cubicBezTo>
                  <a:pt x="259373" y="3585795"/>
                  <a:pt x="244356" y="3557516"/>
                  <a:pt x="251912" y="3527176"/>
                </a:cubicBezTo>
                <a:cubicBezTo>
                  <a:pt x="254116" y="3517788"/>
                  <a:pt x="245382" y="3505962"/>
                  <a:pt x="243998" y="3494992"/>
                </a:cubicBezTo>
                <a:lnTo>
                  <a:pt x="237062" y="3424466"/>
                </a:lnTo>
                <a:lnTo>
                  <a:pt x="235887" y="3412521"/>
                </a:lnTo>
                <a:cubicBezTo>
                  <a:pt x="233822" y="3387840"/>
                  <a:pt x="228827" y="3362470"/>
                  <a:pt x="231972" y="3338271"/>
                </a:cubicBezTo>
                <a:cubicBezTo>
                  <a:pt x="235392" y="3312898"/>
                  <a:pt x="232587" y="3290581"/>
                  <a:pt x="223937" y="3267077"/>
                </a:cubicBezTo>
                <a:cubicBezTo>
                  <a:pt x="218064" y="3250969"/>
                  <a:pt x="215900" y="3233567"/>
                  <a:pt x="213012" y="3216616"/>
                </a:cubicBezTo>
                <a:cubicBezTo>
                  <a:pt x="209813" y="3198353"/>
                  <a:pt x="211941" y="3177689"/>
                  <a:pt x="204156" y="3161566"/>
                </a:cubicBezTo>
                <a:cubicBezTo>
                  <a:pt x="181020" y="3113557"/>
                  <a:pt x="172373" y="3062888"/>
                  <a:pt x="167623" y="3010908"/>
                </a:cubicBezTo>
                <a:cubicBezTo>
                  <a:pt x="166756" y="3001420"/>
                  <a:pt x="168527" y="2991502"/>
                  <a:pt x="170542" y="2982138"/>
                </a:cubicBezTo>
                <a:cubicBezTo>
                  <a:pt x="182762" y="2927454"/>
                  <a:pt x="176374" y="2874284"/>
                  <a:pt x="160998" y="2821168"/>
                </a:cubicBezTo>
                <a:cubicBezTo>
                  <a:pt x="157698" y="2810183"/>
                  <a:pt x="156174" y="2797697"/>
                  <a:pt x="157427" y="2786297"/>
                </a:cubicBezTo>
                <a:cubicBezTo>
                  <a:pt x="161189" y="2754195"/>
                  <a:pt x="169403" y="2722645"/>
                  <a:pt x="171250" y="2690530"/>
                </a:cubicBezTo>
                <a:cubicBezTo>
                  <a:pt x="174243" y="2637459"/>
                  <a:pt x="143920" y="2594508"/>
                  <a:pt x="122562" y="2549209"/>
                </a:cubicBezTo>
                <a:cubicBezTo>
                  <a:pt x="102363" y="2506099"/>
                  <a:pt x="62470" y="2471484"/>
                  <a:pt x="65809" y="2417997"/>
                </a:cubicBezTo>
                <a:cubicBezTo>
                  <a:pt x="66082" y="2412617"/>
                  <a:pt x="60422" y="2407204"/>
                  <a:pt x="58557" y="2401444"/>
                </a:cubicBezTo>
                <a:cubicBezTo>
                  <a:pt x="53477" y="2385647"/>
                  <a:pt x="47642" y="2369921"/>
                  <a:pt x="44442" y="2353760"/>
                </a:cubicBezTo>
                <a:cubicBezTo>
                  <a:pt x="40346" y="2334048"/>
                  <a:pt x="39250" y="2313680"/>
                  <a:pt x="35533" y="2293932"/>
                </a:cubicBezTo>
                <a:cubicBezTo>
                  <a:pt x="30915" y="2268528"/>
                  <a:pt x="22539" y="2243852"/>
                  <a:pt x="20216" y="2218428"/>
                </a:cubicBezTo>
                <a:cubicBezTo>
                  <a:pt x="18344" y="2197940"/>
                  <a:pt x="23508" y="2176998"/>
                  <a:pt x="25068" y="2156387"/>
                </a:cubicBezTo>
                <a:cubicBezTo>
                  <a:pt x="27193" y="2127307"/>
                  <a:pt x="22986" y="2095935"/>
                  <a:pt x="32822" y="2069593"/>
                </a:cubicBezTo>
                <a:cubicBezTo>
                  <a:pt x="43261" y="2041475"/>
                  <a:pt x="46802" y="2015326"/>
                  <a:pt x="40270" y="1987801"/>
                </a:cubicBezTo>
                <a:cubicBezTo>
                  <a:pt x="38092" y="1978626"/>
                  <a:pt x="29031" y="1967402"/>
                  <a:pt x="20494" y="1963975"/>
                </a:cubicBezTo>
                <a:cubicBezTo>
                  <a:pt x="1431" y="1956341"/>
                  <a:pt x="-2957" y="1943928"/>
                  <a:pt x="1728" y="1926090"/>
                </a:cubicBezTo>
                <a:cubicBezTo>
                  <a:pt x="5670" y="1910617"/>
                  <a:pt x="6643" y="1891972"/>
                  <a:pt x="15953" y="1880793"/>
                </a:cubicBezTo>
                <a:cubicBezTo>
                  <a:pt x="42326" y="1849112"/>
                  <a:pt x="39894" y="1812030"/>
                  <a:pt x="44378" y="1775275"/>
                </a:cubicBezTo>
                <a:cubicBezTo>
                  <a:pt x="47111" y="1752836"/>
                  <a:pt x="45428" y="1732327"/>
                  <a:pt x="40192" y="1710615"/>
                </a:cubicBezTo>
                <a:cubicBezTo>
                  <a:pt x="28614" y="1663468"/>
                  <a:pt x="34611" y="1616049"/>
                  <a:pt x="43506" y="1568941"/>
                </a:cubicBezTo>
                <a:cubicBezTo>
                  <a:pt x="49458" y="1537788"/>
                  <a:pt x="51927" y="1506189"/>
                  <a:pt x="58087" y="1475211"/>
                </a:cubicBezTo>
                <a:cubicBezTo>
                  <a:pt x="62855" y="1452010"/>
                  <a:pt x="68949" y="1428691"/>
                  <a:pt x="78062" y="1407007"/>
                </a:cubicBezTo>
                <a:cubicBezTo>
                  <a:pt x="91450" y="1375554"/>
                  <a:pt x="113342" y="1347158"/>
                  <a:pt x="103406" y="1309613"/>
                </a:cubicBezTo>
                <a:cubicBezTo>
                  <a:pt x="94647" y="1276551"/>
                  <a:pt x="103823" y="1245107"/>
                  <a:pt x="112398" y="1213333"/>
                </a:cubicBezTo>
                <a:cubicBezTo>
                  <a:pt x="118682" y="1189993"/>
                  <a:pt x="125158" y="1166639"/>
                  <a:pt x="128337" y="1142817"/>
                </a:cubicBezTo>
                <a:cubicBezTo>
                  <a:pt x="132066" y="1114546"/>
                  <a:pt x="126549" y="1083485"/>
                  <a:pt x="135869" y="1057764"/>
                </a:cubicBezTo>
                <a:cubicBezTo>
                  <a:pt x="145653" y="1030852"/>
                  <a:pt x="135536" y="1010162"/>
                  <a:pt x="130022" y="987518"/>
                </a:cubicBezTo>
                <a:cubicBezTo>
                  <a:pt x="121364" y="951388"/>
                  <a:pt x="108170" y="915863"/>
                  <a:pt x="117312" y="877725"/>
                </a:cubicBezTo>
                <a:cubicBezTo>
                  <a:pt x="128381" y="831376"/>
                  <a:pt x="140621" y="785301"/>
                  <a:pt x="150914" y="738832"/>
                </a:cubicBezTo>
                <a:cubicBezTo>
                  <a:pt x="154823" y="720874"/>
                  <a:pt x="155382" y="701887"/>
                  <a:pt x="156184" y="683447"/>
                </a:cubicBezTo>
                <a:cubicBezTo>
                  <a:pt x="156694" y="665994"/>
                  <a:pt x="149492" y="645801"/>
                  <a:pt x="156246" y="631789"/>
                </a:cubicBezTo>
                <a:cubicBezTo>
                  <a:pt x="173615" y="595769"/>
                  <a:pt x="180461" y="559754"/>
                  <a:pt x="176856" y="520291"/>
                </a:cubicBezTo>
                <a:cubicBezTo>
                  <a:pt x="175502" y="505492"/>
                  <a:pt x="182724" y="490294"/>
                  <a:pt x="182873" y="475169"/>
                </a:cubicBezTo>
                <a:cubicBezTo>
                  <a:pt x="182896" y="454505"/>
                  <a:pt x="185870" y="430512"/>
                  <a:pt x="177029" y="413338"/>
                </a:cubicBezTo>
                <a:cubicBezTo>
                  <a:pt x="156124" y="372972"/>
                  <a:pt x="167251" y="337714"/>
                  <a:pt x="180788" y="299554"/>
                </a:cubicBezTo>
                <a:cubicBezTo>
                  <a:pt x="194189" y="261982"/>
                  <a:pt x="204001" y="222826"/>
                  <a:pt x="211504" y="183499"/>
                </a:cubicBezTo>
                <a:cubicBezTo>
                  <a:pt x="214170" y="168715"/>
                  <a:pt x="205952" y="152060"/>
                  <a:pt x="203169" y="136243"/>
                </a:cubicBezTo>
                <a:cubicBezTo>
                  <a:pt x="202268" y="130586"/>
                  <a:pt x="201126" y="124377"/>
                  <a:pt x="202558" y="119082"/>
                </a:cubicBezTo>
                <a:cubicBezTo>
                  <a:pt x="212824" y="80698"/>
                  <a:pt x="220596" y="42109"/>
                  <a:pt x="217768" y="2930"/>
                </a:cubicBezTo>
                <a:lnTo>
                  <a:pt x="217273" y="1"/>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red and white logo&#10;&#10;Description automatically generated">
            <a:extLst>
              <a:ext uri="{FF2B5EF4-FFF2-40B4-BE49-F238E27FC236}">
                <a16:creationId xmlns:a16="http://schemas.microsoft.com/office/drawing/2014/main" id="{970EE682-386A-C022-BE01-588864E63125}"/>
              </a:ext>
            </a:extLst>
          </p:cNvPr>
          <p:cNvPicPr>
            <a:picLocks noChangeAspect="1"/>
          </p:cNvPicPr>
          <p:nvPr/>
        </p:nvPicPr>
        <p:blipFill rotWithShape="1">
          <a:blip r:embed="rId4">
            <a:extLst>
              <a:ext uri="{28A0092B-C50C-407E-A947-70E740481C1C}">
                <a14:useLocalDpi xmlns:a14="http://schemas.microsoft.com/office/drawing/2010/main" val="0"/>
              </a:ext>
            </a:extLst>
          </a:blip>
          <a:srcRect l="18207" r="17575" b="1"/>
          <a:stretch/>
        </p:blipFill>
        <p:spPr>
          <a:xfrm>
            <a:off x="9144000" y="1649144"/>
            <a:ext cx="2887283" cy="4496017"/>
          </a:xfrm>
          <a:prstGeom prst="rect">
            <a:avLst/>
          </a:prstGeom>
        </p:spPr>
      </p:pic>
    </p:spTree>
    <p:extLst>
      <p:ext uri="{BB962C8B-B14F-4D97-AF65-F5344CB8AC3E}">
        <p14:creationId xmlns:p14="http://schemas.microsoft.com/office/powerpoint/2010/main" val="4609465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351B-C3AD-396C-A216-C46C5896CD08}"/>
              </a:ext>
            </a:extLst>
          </p:cNvPr>
          <p:cNvSpPr>
            <a:spLocks noGrp="1"/>
          </p:cNvSpPr>
          <p:nvPr>
            <p:ph type="title"/>
          </p:nvPr>
        </p:nvSpPr>
        <p:spPr>
          <a:xfrm>
            <a:off x="1524000" y="442452"/>
            <a:ext cx="9144000" cy="570271"/>
          </a:xfrm>
        </p:spPr>
        <p:txBody>
          <a:bodyPr>
            <a:normAutofit fontScale="90000"/>
          </a:bodyPr>
          <a:lstStyle/>
          <a:p>
            <a:pPr algn="ctr"/>
            <a:r>
              <a:rPr lang="en-US" dirty="0">
                <a:solidFill>
                  <a:srgbClr val="0548A8"/>
                </a:solidFill>
              </a:rPr>
              <a:t>Git and GitHub</a:t>
            </a:r>
            <a:endParaRPr lang="en-GB" dirty="0">
              <a:solidFill>
                <a:srgbClr val="0548A8"/>
              </a:solidFill>
            </a:endParaRPr>
          </a:p>
        </p:txBody>
      </p:sp>
      <p:sp>
        <p:nvSpPr>
          <p:cNvPr id="3" name="Content Placeholder 2">
            <a:extLst>
              <a:ext uri="{FF2B5EF4-FFF2-40B4-BE49-F238E27FC236}">
                <a16:creationId xmlns:a16="http://schemas.microsoft.com/office/drawing/2014/main" id="{AD8CD205-D4FB-8D4B-50F5-E651F52D97C8}"/>
              </a:ext>
            </a:extLst>
          </p:cNvPr>
          <p:cNvSpPr>
            <a:spLocks noGrp="1"/>
          </p:cNvSpPr>
          <p:nvPr>
            <p:ph idx="1"/>
          </p:nvPr>
        </p:nvSpPr>
        <p:spPr>
          <a:xfrm>
            <a:off x="245806" y="1012723"/>
            <a:ext cx="11700388" cy="5633883"/>
          </a:xfrm>
        </p:spPr>
        <p:txBody>
          <a:bodyPr/>
          <a:lstStyle/>
          <a:p>
            <a:r>
              <a:rPr lang="en-US" dirty="0"/>
              <a:t>Together, these make the backbone of most of the software industry. 90% fortune 100 companies. Around 100 million developers use these tools as a pair. </a:t>
            </a:r>
          </a:p>
          <a:p>
            <a:r>
              <a:rPr lang="en-US" dirty="0"/>
              <a:t>The closest competitor to GitHub is GitLab. GitLab </a:t>
            </a:r>
            <a:r>
              <a:rPr lang="en-US" i="1" dirty="0"/>
              <a:t>still</a:t>
            </a:r>
            <a:r>
              <a:rPr lang="en-US" dirty="0"/>
              <a:t> uses Git to work but only itself has 2 million users. GitHub easily some of the most used source control in.</a:t>
            </a:r>
          </a:p>
          <a:p>
            <a:r>
              <a:rPr lang="en-US" dirty="0"/>
              <a:t>A lot of statistics are based on GitHub e.g. what code languages are most popular</a:t>
            </a:r>
            <a:endParaRPr lang="en-GB" dirty="0"/>
          </a:p>
        </p:txBody>
      </p:sp>
    </p:spTree>
    <p:extLst>
      <p:ext uri="{BB962C8B-B14F-4D97-AF65-F5344CB8AC3E}">
        <p14:creationId xmlns:p14="http://schemas.microsoft.com/office/powerpoint/2010/main" val="2110094047"/>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CBD1-013A-C690-4E02-112613FEB85A}"/>
              </a:ext>
            </a:extLst>
          </p:cNvPr>
          <p:cNvSpPr>
            <a:spLocks noGrp="1"/>
          </p:cNvSpPr>
          <p:nvPr>
            <p:ph type="title"/>
          </p:nvPr>
        </p:nvSpPr>
        <p:spPr>
          <a:xfrm>
            <a:off x="1524000" y="130175"/>
            <a:ext cx="9144000" cy="631825"/>
          </a:xfrm>
        </p:spPr>
        <p:txBody>
          <a:bodyPr>
            <a:normAutofit fontScale="90000"/>
          </a:bodyPr>
          <a:lstStyle/>
          <a:p>
            <a:pPr algn="ctr"/>
            <a:r>
              <a:rPr lang="en-US" dirty="0">
                <a:solidFill>
                  <a:srgbClr val="0548A8"/>
                </a:solidFill>
              </a:rPr>
              <a:t>Git</a:t>
            </a:r>
            <a:endParaRPr lang="en-GB" dirty="0">
              <a:solidFill>
                <a:srgbClr val="0548A8"/>
              </a:solidFill>
            </a:endParaRPr>
          </a:p>
        </p:txBody>
      </p:sp>
      <p:sp>
        <p:nvSpPr>
          <p:cNvPr id="3" name="Content Placeholder 2">
            <a:extLst>
              <a:ext uri="{FF2B5EF4-FFF2-40B4-BE49-F238E27FC236}">
                <a16:creationId xmlns:a16="http://schemas.microsoft.com/office/drawing/2014/main" id="{93BE5EC3-07AE-C6DE-0F56-7D7E724F677C}"/>
              </a:ext>
            </a:extLst>
          </p:cNvPr>
          <p:cNvSpPr>
            <a:spLocks noGrp="1"/>
          </p:cNvSpPr>
          <p:nvPr>
            <p:ph idx="1"/>
          </p:nvPr>
        </p:nvSpPr>
        <p:spPr>
          <a:xfrm>
            <a:off x="137652" y="762000"/>
            <a:ext cx="8219767" cy="5508624"/>
          </a:xfrm>
        </p:spPr>
        <p:txBody>
          <a:bodyPr/>
          <a:lstStyle/>
          <a:p>
            <a:r>
              <a:rPr lang="en-US" dirty="0"/>
              <a:t>Git is used to set up repositories (repos)</a:t>
            </a:r>
          </a:p>
          <a:p>
            <a:r>
              <a:rPr lang="en-US" dirty="0"/>
              <a:t>Repos are like folders, only they can remember what has changed.</a:t>
            </a:r>
          </a:p>
          <a:p>
            <a:r>
              <a:rPr lang="en-US" dirty="0"/>
              <a:t>To save the current state of a repo, you make a commit. This can be done with the command line</a:t>
            </a:r>
          </a:p>
          <a:p>
            <a:r>
              <a:rPr lang="en-US" dirty="0"/>
              <a:t>You can move between these commits so if something goes wrong, you can always recover progress</a:t>
            </a:r>
          </a:p>
          <a:p>
            <a:r>
              <a:rPr lang="en-US" dirty="0"/>
              <a:t>Also allows for branching. This allows us to isolate development and merge branches together when ready.</a:t>
            </a:r>
          </a:p>
          <a:p>
            <a:r>
              <a:rPr lang="en-US" dirty="0"/>
              <a:t>Typically, 2 branches minimum: a main branch that always works and a dev branch you work on.</a:t>
            </a:r>
          </a:p>
          <a:p>
            <a:endParaRPr lang="en-GB" dirty="0"/>
          </a:p>
        </p:txBody>
      </p:sp>
      <p:pic>
        <p:nvPicPr>
          <p:cNvPr id="5" name="Picture 4">
            <a:extLst>
              <a:ext uri="{FF2B5EF4-FFF2-40B4-BE49-F238E27FC236}">
                <a16:creationId xmlns:a16="http://schemas.microsoft.com/office/drawing/2014/main" id="{ABA4E367-30C6-2447-32CC-B2AA30C30F59}"/>
              </a:ext>
            </a:extLst>
          </p:cNvPr>
          <p:cNvPicPr>
            <a:picLocks noChangeAspect="1"/>
          </p:cNvPicPr>
          <p:nvPr/>
        </p:nvPicPr>
        <p:blipFill rotWithShape="1">
          <a:blip r:embed="rId2"/>
          <a:srcRect r="10497"/>
          <a:stretch/>
        </p:blipFill>
        <p:spPr>
          <a:xfrm>
            <a:off x="8868697" y="762000"/>
            <a:ext cx="3185651" cy="2024962"/>
          </a:xfrm>
          <a:prstGeom prst="rect">
            <a:avLst/>
          </a:prstGeom>
        </p:spPr>
      </p:pic>
      <p:sp>
        <p:nvSpPr>
          <p:cNvPr id="6" name="TextBox 5">
            <a:extLst>
              <a:ext uri="{FF2B5EF4-FFF2-40B4-BE49-F238E27FC236}">
                <a16:creationId xmlns:a16="http://schemas.microsoft.com/office/drawing/2014/main" id="{268190FB-4B80-3EF2-3785-3C87B46ECCA6}"/>
              </a:ext>
            </a:extLst>
          </p:cNvPr>
          <p:cNvSpPr txBox="1"/>
          <p:nvPr/>
        </p:nvSpPr>
        <p:spPr>
          <a:xfrm>
            <a:off x="8927690" y="3136490"/>
            <a:ext cx="3028336" cy="2585323"/>
          </a:xfrm>
          <a:prstGeom prst="rect">
            <a:avLst/>
          </a:prstGeom>
          <a:noFill/>
        </p:spPr>
        <p:txBody>
          <a:bodyPr wrap="square" rtlCol="0">
            <a:spAutoFit/>
          </a:bodyPr>
          <a:lstStyle/>
          <a:p>
            <a:r>
              <a:rPr lang="en-US" dirty="0"/>
              <a:t>Look at the image above, this is a commit tree:</a:t>
            </a:r>
          </a:p>
          <a:p>
            <a:pPr marL="285750" indent="-285750">
              <a:buFont typeface="Arial" panose="020B0604020202020204" pitchFamily="34" charset="0"/>
              <a:buChar char="•"/>
            </a:pPr>
            <a:r>
              <a:rPr lang="en-US" dirty="0"/>
              <a:t>There are 2 branches, main and dev</a:t>
            </a:r>
          </a:p>
          <a:p>
            <a:pPr marL="285750" indent="-285750">
              <a:buFont typeface="Arial" panose="020B0604020202020204" pitchFamily="34" charset="0"/>
              <a:buChar char="•"/>
            </a:pPr>
            <a:r>
              <a:rPr lang="en-US" dirty="0"/>
              <a:t>Dev is 2 commits ahead of dev</a:t>
            </a:r>
          </a:p>
          <a:p>
            <a:pPr marL="285750" indent="-285750">
              <a:buFont typeface="Arial" panose="020B0604020202020204" pitchFamily="34" charset="0"/>
              <a:buChar char="•"/>
            </a:pPr>
            <a:r>
              <a:rPr lang="en-US" dirty="0"/>
              <a:t>There are also changes waiting to be committed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6819681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EF46-FE2C-5AB2-4600-574F36B85D15}"/>
              </a:ext>
            </a:extLst>
          </p:cNvPr>
          <p:cNvSpPr>
            <a:spLocks noGrp="1"/>
          </p:cNvSpPr>
          <p:nvPr>
            <p:ph type="title"/>
          </p:nvPr>
        </p:nvSpPr>
        <p:spPr>
          <a:xfrm>
            <a:off x="1524000" y="130176"/>
            <a:ext cx="9144000" cy="951374"/>
          </a:xfrm>
        </p:spPr>
        <p:txBody>
          <a:bodyPr/>
          <a:lstStyle/>
          <a:p>
            <a:pPr algn="ctr"/>
            <a:r>
              <a:rPr lang="en-US" dirty="0">
                <a:solidFill>
                  <a:srgbClr val="0548A8"/>
                </a:solidFill>
              </a:rPr>
              <a:t>GitHub</a:t>
            </a:r>
            <a:endParaRPr lang="en-GB" dirty="0">
              <a:solidFill>
                <a:srgbClr val="0548A8"/>
              </a:solidFill>
            </a:endParaRPr>
          </a:p>
        </p:txBody>
      </p:sp>
      <p:sp>
        <p:nvSpPr>
          <p:cNvPr id="3" name="Content Placeholder 2">
            <a:extLst>
              <a:ext uri="{FF2B5EF4-FFF2-40B4-BE49-F238E27FC236}">
                <a16:creationId xmlns:a16="http://schemas.microsoft.com/office/drawing/2014/main" id="{0BB9840E-3E99-2AC0-44F8-2CB720C76E81}"/>
              </a:ext>
            </a:extLst>
          </p:cNvPr>
          <p:cNvSpPr>
            <a:spLocks noGrp="1"/>
          </p:cNvSpPr>
          <p:nvPr>
            <p:ph idx="1"/>
          </p:nvPr>
        </p:nvSpPr>
        <p:spPr>
          <a:xfrm>
            <a:off x="157316" y="1081549"/>
            <a:ext cx="11936361" cy="3126657"/>
          </a:xfrm>
        </p:spPr>
        <p:txBody>
          <a:bodyPr>
            <a:normAutofit fontScale="92500"/>
          </a:bodyPr>
          <a:lstStyle/>
          <a:p>
            <a:r>
              <a:rPr lang="en-US" dirty="0"/>
              <a:t>GitHub is effectively cloud storage for repos. </a:t>
            </a:r>
          </a:p>
          <a:p>
            <a:r>
              <a:rPr lang="en-US" dirty="0"/>
              <a:t>This is the key to working in a team. GitHub connects all instances of the repo together.</a:t>
            </a:r>
          </a:p>
          <a:p>
            <a:r>
              <a:rPr lang="en-US" dirty="0"/>
              <a:t>When a user makes a commit to the repo, they push this to the GitHub</a:t>
            </a:r>
          </a:p>
          <a:p>
            <a:r>
              <a:rPr lang="en-US" dirty="0"/>
              <a:t>Other users then pull these changes down into their own local versions of the repo</a:t>
            </a:r>
          </a:p>
          <a:p>
            <a:r>
              <a:rPr lang="en-US" dirty="0"/>
              <a:t>This means that users have detailed records of what changes have been made and who made them and they are always working on the same code. Allowing for seamless collaboration. Below is a screenshot from GitHub desktop.</a:t>
            </a:r>
            <a:endParaRPr lang="en-GB" dirty="0"/>
          </a:p>
        </p:txBody>
      </p:sp>
      <p:pic>
        <p:nvPicPr>
          <p:cNvPr id="5" name="Picture 4">
            <a:extLst>
              <a:ext uri="{FF2B5EF4-FFF2-40B4-BE49-F238E27FC236}">
                <a16:creationId xmlns:a16="http://schemas.microsoft.com/office/drawing/2014/main" id="{25953037-D6E5-8836-5C84-C642DB5EE240}"/>
              </a:ext>
            </a:extLst>
          </p:cNvPr>
          <p:cNvPicPr>
            <a:picLocks noChangeAspect="1"/>
          </p:cNvPicPr>
          <p:nvPr/>
        </p:nvPicPr>
        <p:blipFill rotWithShape="1">
          <a:blip r:embed="rId2"/>
          <a:srcRect r="40726"/>
          <a:stretch/>
        </p:blipFill>
        <p:spPr>
          <a:xfrm>
            <a:off x="2482645" y="4208206"/>
            <a:ext cx="7226710" cy="2611210"/>
          </a:xfrm>
          <a:prstGeom prst="rect">
            <a:avLst/>
          </a:prstGeom>
        </p:spPr>
      </p:pic>
    </p:spTree>
    <p:extLst>
      <p:ext uri="{BB962C8B-B14F-4D97-AF65-F5344CB8AC3E}">
        <p14:creationId xmlns:p14="http://schemas.microsoft.com/office/powerpoint/2010/main" val="50528287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55FD-5D0C-A399-662F-71A6CB271EB0}"/>
              </a:ext>
            </a:extLst>
          </p:cNvPr>
          <p:cNvSpPr>
            <a:spLocks noGrp="1"/>
          </p:cNvSpPr>
          <p:nvPr>
            <p:ph type="title"/>
          </p:nvPr>
        </p:nvSpPr>
        <p:spPr>
          <a:xfrm>
            <a:off x="1524000" y="1425677"/>
            <a:ext cx="9144000" cy="3810000"/>
          </a:xfrm>
        </p:spPr>
        <p:txBody>
          <a:bodyPr/>
          <a:lstStyle/>
          <a:p>
            <a:pPr algn="ctr"/>
            <a:r>
              <a:rPr lang="en-US" dirty="0">
                <a:solidFill>
                  <a:srgbClr val="0548A8"/>
                </a:solidFill>
              </a:rPr>
              <a:t>QUICK DEMO</a:t>
            </a:r>
            <a:br>
              <a:rPr lang="en-US" dirty="0"/>
            </a:br>
            <a:r>
              <a:rPr lang="en-US" dirty="0"/>
              <a:t>From:</a:t>
            </a:r>
            <a:br>
              <a:rPr lang="en-US" dirty="0"/>
            </a:br>
            <a:r>
              <a:rPr lang="en-US" dirty="0">
                <a:solidFill>
                  <a:schemeClr val="accent2"/>
                </a:solidFill>
                <a:hlinkClick r:id="rId2">
                  <a:extLst>
                    <a:ext uri="{A12FA001-AC4F-418D-AE19-62706E023703}">
                      <ahyp:hlinkClr xmlns:ahyp="http://schemas.microsoft.com/office/drawing/2018/hyperlinkcolor" val="tx"/>
                    </a:ext>
                  </a:extLst>
                </a:hlinkClick>
              </a:rPr>
              <a:t>https://github.com/NathanRobinson3012/codeSchoolDemo</a:t>
            </a:r>
            <a:endParaRPr lang="en-GB" dirty="0">
              <a:solidFill>
                <a:schemeClr val="accent2"/>
              </a:solidFill>
            </a:endParaRPr>
          </a:p>
        </p:txBody>
      </p:sp>
    </p:spTree>
    <p:extLst>
      <p:ext uri="{BB962C8B-B14F-4D97-AF65-F5344CB8AC3E}">
        <p14:creationId xmlns:p14="http://schemas.microsoft.com/office/powerpoint/2010/main" val="110726195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4320-7678-2D9A-DD88-1FAA729CDC1F}"/>
              </a:ext>
            </a:extLst>
          </p:cNvPr>
          <p:cNvSpPr>
            <a:spLocks noGrp="1"/>
          </p:cNvSpPr>
          <p:nvPr>
            <p:ph type="title"/>
          </p:nvPr>
        </p:nvSpPr>
        <p:spPr>
          <a:xfrm>
            <a:off x="762000" y="599768"/>
            <a:ext cx="9144000" cy="747251"/>
          </a:xfrm>
        </p:spPr>
        <p:txBody>
          <a:bodyPr/>
          <a:lstStyle/>
          <a:p>
            <a:r>
              <a:rPr lang="en-GB" dirty="0">
                <a:solidFill>
                  <a:srgbClr val="0548A8"/>
                </a:solidFill>
              </a:rPr>
              <a:t>WHO AM I?</a:t>
            </a:r>
          </a:p>
        </p:txBody>
      </p:sp>
      <p:sp>
        <p:nvSpPr>
          <p:cNvPr id="3" name="Content Placeholder 2">
            <a:extLst>
              <a:ext uri="{FF2B5EF4-FFF2-40B4-BE49-F238E27FC236}">
                <a16:creationId xmlns:a16="http://schemas.microsoft.com/office/drawing/2014/main" id="{12B4A783-31FE-6FA1-EC03-A39FB8C41131}"/>
              </a:ext>
            </a:extLst>
          </p:cNvPr>
          <p:cNvSpPr>
            <a:spLocks noGrp="1"/>
          </p:cNvSpPr>
          <p:nvPr>
            <p:ph idx="1"/>
          </p:nvPr>
        </p:nvSpPr>
        <p:spPr>
          <a:xfrm>
            <a:off x="762000" y="1347019"/>
            <a:ext cx="10668000" cy="4748981"/>
          </a:xfrm>
        </p:spPr>
        <p:txBody>
          <a:bodyPr/>
          <a:lstStyle/>
          <a:p>
            <a:r>
              <a:rPr lang="en-GB" dirty="0"/>
              <a:t>Hi, I’m Nathan</a:t>
            </a:r>
          </a:p>
          <a:p>
            <a:r>
              <a:rPr lang="en-GB" dirty="0"/>
              <a:t>Software Developer Apprentice at RCS (Retail Computer Solutions)</a:t>
            </a:r>
          </a:p>
          <a:p>
            <a:r>
              <a:rPr lang="en-GB" dirty="0"/>
              <a:t>RCS makes EPOS software for all kinds of businesses, currently building a web version of our product set for release next year.</a:t>
            </a:r>
          </a:p>
          <a:p>
            <a:r>
              <a:rPr lang="en-GB" dirty="0"/>
              <a:t>A-level further maths, Computer science and physics</a:t>
            </a:r>
          </a:p>
          <a:p>
            <a:r>
              <a:rPr lang="en-GB" dirty="0"/>
              <a:t>6</a:t>
            </a:r>
            <a:r>
              <a:rPr lang="en-GB" baseline="30000" dirty="0"/>
              <a:t>th</a:t>
            </a:r>
            <a:r>
              <a:rPr lang="en-GB" dirty="0"/>
              <a:t> form at Garforth Academy, finished school in 2023</a:t>
            </a:r>
          </a:p>
          <a:p>
            <a:r>
              <a:rPr lang="en-GB" dirty="0"/>
              <a:t>Straight to RCS on a level 4 apprenticeship</a:t>
            </a:r>
          </a:p>
        </p:txBody>
      </p:sp>
    </p:spTree>
    <p:extLst>
      <p:ext uri="{BB962C8B-B14F-4D97-AF65-F5344CB8AC3E}">
        <p14:creationId xmlns:p14="http://schemas.microsoft.com/office/powerpoint/2010/main" val="2850927833"/>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1ECE6-FE44-F8CC-94F0-B1918F266614}"/>
              </a:ext>
            </a:extLst>
          </p:cNvPr>
          <p:cNvSpPr>
            <a:spLocks noGrp="1"/>
          </p:cNvSpPr>
          <p:nvPr>
            <p:ph type="title"/>
          </p:nvPr>
        </p:nvSpPr>
        <p:spPr>
          <a:xfrm>
            <a:off x="762000" y="1062039"/>
            <a:ext cx="2952750" cy="2817438"/>
          </a:xfrm>
        </p:spPr>
        <p:txBody>
          <a:bodyPr vert="horz" lIns="91440" tIns="45720" rIns="91440" bIns="45720" rtlCol="0" anchor="b" anchorCtr="0">
            <a:normAutofit/>
          </a:bodyPr>
          <a:lstStyle/>
          <a:p>
            <a:r>
              <a:rPr lang="en-US" sz="5400" dirty="0">
                <a:solidFill>
                  <a:srgbClr val="0548A8"/>
                </a:solidFill>
              </a:rPr>
              <a:t>SQL</a:t>
            </a:r>
          </a:p>
        </p:txBody>
      </p:sp>
      <p:pic>
        <p:nvPicPr>
          <p:cNvPr id="5" name="Content Placeholder 4" descr="A group of logos on a black background&#10;&#10;Description automatically generated">
            <a:extLst>
              <a:ext uri="{FF2B5EF4-FFF2-40B4-BE49-F238E27FC236}">
                <a16:creationId xmlns:a16="http://schemas.microsoft.com/office/drawing/2014/main" id="{11FBAB42-3893-CDCB-45C5-B9DA7B9103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347" r="1" b="1"/>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5" name="Group 14">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3" name="Freeform: Shape 12">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9234073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34FB-8756-18FF-C679-F320580EA35F}"/>
              </a:ext>
            </a:extLst>
          </p:cNvPr>
          <p:cNvSpPr>
            <a:spLocks noGrp="1"/>
          </p:cNvSpPr>
          <p:nvPr>
            <p:ph type="title"/>
          </p:nvPr>
        </p:nvSpPr>
        <p:spPr>
          <a:xfrm>
            <a:off x="1524000" y="412955"/>
            <a:ext cx="9144000" cy="639097"/>
          </a:xfrm>
        </p:spPr>
        <p:txBody>
          <a:bodyPr>
            <a:normAutofit fontScale="90000"/>
          </a:bodyPr>
          <a:lstStyle/>
          <a:p>
            <a:pPr algn="ctr"/>
            <a:r>
              <a:rPr lang="en-GB" dirty="0">
                <a:solidFill>
                  <a:srgbClr val="0548A8"/>
                </a:solidFill>
              </a:rPr>
              <a:t>A valuable skill to remember</a:t>
            </a:r>
          </a:p>
        </p:txBody>
      </p:sp>
      <p:sp>
        <p:nvSpPr>
          <p:cNvPr id="3" name="Content Placeholder 2">
            <a:extLst>
              <a:ext uri="{FF2B5EF4-FFF2-40B4-BE49-F238E27FC236}">
                <a16:creationId xmlns:a16="http://schemas.microsoft.com/office/drawing/2014/main" id="{C1FBA65D-DEF5-3DAC-0B11-9B79AAECAEAB}"/>
              </a:ext>
            </a:extLst>
          </p:cNvPr>
          <p:cNvSpPr>
            <a:spLocks noGrp="1"/>
          </p:cNvSpPr>
          <p:nvPr>
            <p:ph idx="1"/>
          </p:nvPr>
        </p:nvSpPr>
        <p:spPr>
          <a:xfrm>
            <a:off x="108155" y="1376515"/>
            <a:ext cx="11916697" cy="5348749"/>
          </a:xfrm>
        </p:spPr>
        <p:txBody>
          <a:bodyPr/>
          <a:lstStyle/>
          <a:p>
            <a:r>
              <a:rPr lang="en-GB" dirty="0"/>
              <a:t>A large amount of software relies on external data, commonly from a database</a:t>
            </a:r>
          </a:p>
          <a:p>
            <a:r>
              <a:rPr lang="en-GB" dirty="0"/>
              <a:t>This makes SQL an important skill in the industry to be able to check the status of databases and that the SQL you write does what you expect</a:t>
            </a:r>
          </a:p>
          <a:p>
            <a:r>
              <a:rPr lang="en-GB" dirty="0"/>
              <a:t>Most coding languages have tools that allow you to construct SQL and execute it against a database from within the application. Sometimes this is writing the raw SQL, but some tools can do it all for you</a:t>
            </a:r>
          </a:p>
          <a:p>
            <a:r>
              <a:rPr lang="en-GB" dirty="0"/>
              <a:t>SQL queries can be used to construct objects based on the data given</a:t>
            </a:r>
          </a:p>
          <a:p>
            <a:r>
              <a:rPr lang="en-GB" dirty="0"/>
              <a:t>Queries are often very powerful tools. In particular: aggregate functions allow for lots of data to be transformed into something useful like a table of averages</a:t>
            </a:r>
          </a:p>
        </p:txBody>
      </p:sp>
    </p:spTree>
    <p:extLst>
      <p:ext uri="{BB962C8B-B14F-4D97-AF65-F5344CB8AC3E}">
        <p14:creationId xmlns:p14="http://schemas.microsoft.com/office/powerpoint/2010/main" val="2540243627"/>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7B84-BDCA-8D65-0234-8B9914D37019}"/>
              </a:ext>
            </a:extLst>
          </p:cNvPr>
          <p:cNvSpPr>
            <a:spLocks noGrp="1"/>
          </p:cNvSpPr>
          <p:nvPr>
            <p:ph type="title"/>
          </p:nvPr>
        </p:nvSpPr>
        <p:spPr>
          <a:xfrm>
            <a:off x="113071" y="176980"/>
            <a:ext cx="3821113" cy="894735"/>
          </a:xfrm>
        </p:spPr>
        <p:txBody>
          <a:bodyPr/>
          <a:lstStyle/>
          <a:p>
            <a:r>
              <a:rPr lang="en-GB" dirty="0">
                <a:solidFill>
                  <a:srgbClr val="0548A8"/>
                </a:solidFill>
              </a:rPr>
              <a:t>Example</a:t>
            </a:r>
          </a:p>
        </p:txBody>
      </p:sp>
      <p:pic>
        <p:nvPicPr>
          <p:cNvPr id="6" name="Content Placeholder 5">
            <a:extLst>
              <a:ext uri="{FF2B5EF4-FFF2-40B4-BE49-F238E27FC236}">
                <a16:creationId xmlns:a16="http://schemas.microsoft.com/office/drawing/2014/main" id="{C2C49D1C-F1F2-DB74-91DF-14E5D9E2CDE1}"/>
              </a:ext>
            </a:extLst>
          </p:cNvPr>
          <p:cNvPicPr>
            <a:picLocks noGrp="1" noChangeAspect="1"/>
          </p:cNvPicPr>
          <p:nvPr>
            <p:ph idx="1"/>
          </p:nvPr>
        </p:nvPicPr>
        <p:blipFill>
          <a:blip r:embed="rId2"/>
          <a:stretch>
            <a:fillRect/>
          </a:stretch>
        </p:blipFill>
        <p:spPr>
          <a:xfrm>
            <a:off x="4991141" y="1071715"/>
            <a:ext cx="7158008" cy="4105457"/>
          </a:xfrm>
        </p:spPr>
      </p:pic>
      <p:sp>
        <p:nvSpPr>
          <p:cNvPr id="4" name="Text Placeholder 3">
            <a:extLst>
              <a:ext uri="{FF2B5EF4-FFF2-40B4-BE49-F238E27FC236}">
                <a16:creationId xmlns:a16="http://schemas.microsoft.com/office/drawing/2014/main" id="{5C1A87F4-49F1-E611-B9FE-03549E5125A0}"/>
              </a:ext>
            </a:extLst>
          </p:cNvPr>
          <p:cNvSpPr>
            <a:spLocks noGrp="1"/>
          </p:cNvSpPr>
          <p:nvPr>
            <p:ph type="body" sz="half" idx="2"/>
          </p:nvPr>
        </p:nvSpPr>
        <p:spPr>
          <a:xfrm>
            <a:off x="113072" y="796412"/>
            <a:ext cx="4724400" cy="5771535"/>
          </a:xfrm>
        </p:spPr>
        <p:txBody>
          <a:bodyPr/>
          <a:lstStyle/>
          <a:p>
            <a:pPr marL="285750" indent="-285750">
              <a:buFont typeface="Arial" panose="020B0604020202020204" pitchFamily="34" charset="0"/>
              <a:buChar char="•"/>
            </a:pPr>
            <a:r>
              <a:rPr lang="en-GB" dirty="0"/>
              <a:t>The first function here writes the SQL as a string, then sends this to a new function to execute it against the server. This gives us control of the SQL.</a:t>
            </a:r>
          </a:p>
          <a:p>
            <a:pPr marL="285750" indent="-285750">
              <a:buFont typeface="Arial" panose="020B0604020202020204" pitchFamily="34" charset="0"/>
              <a:buChar char="•"/>
            </a:pPr>
            <a:r>
              <a:rPr lang="en-GB" dirty="0"/>
              <a:t>However, we need to use something to “parameterise” the data. This guards against SQL inject attacks as writing raw SQL with user input presents a security risk.</a:t>
            </a:r>
          </a:p>
          <a:p>
            <a:pPr marL="285750" indent="-285750">
              <a:buFont typeface="Arial" panose="020B0604020202020204" pitchFamily="34" charset="0"/>
              <a:buChar char="•"/>
            </a:pPr>
            <a:r>
              <a:rPr lang="en-GB" dirty="0"/>
              <a:t>For example, without the </a:t>
            </a:r>
            <a:r>
              <a:rPr lang="en-GB" dirty="0" err="1"/>
              <a:t>SQLparameter</a:t>
            </a:r>
            <a:r>
              <a:rPr lang="en-GB" dirty="0"/>
              <a:t>, the user could send“0 drop table prods” for the filter and this would remove the whole table from our server, breaking everything</a:t>
            </a:r>
          </a:p>
          <a:p>
            <a:pPr marL="285750" indent="-285750">
              <a:buFont typeface="Arial" panose="020B0604020202020204" pitchFamily="34" charset="0"/>
              <a:buChar char="•"/>
            </a:pPr>
            <a:r>
              <a:rPr lang="en-GB" dirty="0"/>
              <a:t>The second function uses a Library that will compile the SQL for us based on a class Prods.</a:t>
            </a:r>
          </a:p>
          <a:p>
            <a:pPr marL="285750" indent="-285750">
              <a:buFont typeface="Arial" panose="020B0604020202020204" pitchFamily="34" charset="0"/>
              <a:buChar char="•"/>
            </a:pPr>
            <a:r>
              <a:rPr lang="en-GB" dirty="0"/>
              <a:t>Much easier to write. Also much more likely to be safe</a:t>
            </a:r>
          </a:p>
          <a:p>
            <a:pPr marL="285750" indent="-285750">
              <a:buFont typeface="Arial" panose="020B0604020202020204" pitchFamily="34" charset="0"/>
              <a:buChar char="•"/>
            </a:pPr>
            <a:r>
              <a:rPr lang="en-GB" dirty="0"/>
              <a:t>But as we lack control, the SQL the library makes could end up being slow and memory inefficient. Also creating the SQL from the library takes time and memory.</a:t>
            </a:r>
          </a:p>
        </p:txBody>
      </p:sp>
    </p:spTree>
    <p:extLst>
      <p:ext uri="{BB962C8B-B14F-4D97-AF65-F5344CB8AC3E}">
        <p14:creationId xmlns:p14="http://schemas.microsoft.com/office/powerpoint/2010/main" val="2254378965"/>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8D12-9E34-EAFA-BE1D-2F638F293F29}"/>
              </a:ext>
            </a:extLst>
          </p:cNvPr>
          <p:cNvSpPr>
            <a:spLocks noGrp="1"/>
          </p:cNvSpPr>
          <p:nvPr>
            <p:ph type="title"/>
          </p:nvPr>
        </p:nvSpPr>
        <p:spPr>
          <a:xfrm>
            <a:off x="1524000" y="383459"/>
            <a:ext cx="7452852" cy="732915"/>
          </a:xfrm>
        </p:spPr>
        <p:txBody>
          <a:bodyPr/>
          <a:lstStyle/>
          <a:p>
            <a:r>
              <a:rPr lang="en-GB" dirty="0">
                <a:solidFill>
                  <a:srgbClr val="0548A8"/>
                </a:solidFill>
              </a:rPr>
              <a:t>But why this skill needs upkeep</a:t>
            </a:r>
          </a:p>
        </p:txBody>
      </p:sp>
      <p:sp>
        <p:nvSpPr>
          <p:cNvPr id="3" name="Content Placeholder 2">
            <a:extLst>
              <a:ext uri="{FF2B5EF4-FFF2-40B4-BE49-F238E27FC236}">
                <a16:creationId xmlns:a16="http://schemas.microsoft.com/office/drawing/2014/main" id="{6F6240AC-43B5-EA4A-8910-9EEBCFDE1E16}"/>
              </a:ext>
            </a:extLst>
          </p:cNvPr>
          <p:cNvSpPr>
            <a:spLocks noGrp="1"/>
          </p:cNvSpPr>
          <p:nvPr>
            <p:ph sz="half" idx="1"/>
          </p:nvPr>
        </p:nvSpPr>
        <p:spPr>
          <a:xfrm>
            <a:off x="211393" y="1523999"/>
            <a:ext cx="1391265" cy="4879155"/>
          </a:xfrm>
        </p:spPr>
        <p:txBody>
          <a:bodyPr>
            <a:normAutofit/>
          </a:bodyPr>
          <a:lstStyle/>
          <a:p>
            <a:pPr marL="0" indent="0">
              <a:buNone/>
            </a:pPr>
            <a:r>
              <a:rPr lang="en-GB" sz="1600" dirty="0"/>
              <a:t>Because SQL quickly gets much more difficult. Look at these 2 example, the left one from a larger query written by a developer, the right written by a library. Both are a single select statement.</a:t>
            </a:r>
          </a:p>
        </p:txBody>
      </p:sp>
      <p:pic>
        <p:nvPicPr>
          <p:cNvPr id="6" name="Content Placeholder 5">
            <a:extLst>
              <a:ext uri="{FF2B5EF4-FFF2-40B4-BE49-F238E27FC236}">
                <a16:creationId xmlns:a16="http://schemas.microsoft.com/office/drawing/2014/main" id="{367EC4C8-5709-7EE2-B332-520A4BC79EE9}"/>
              </a:ext>
            </a:extLst>
          </p:cNvPr>
          <p:cNvPicPr>
            <a:picLocks noGrp="1" noChangeAspect="1"/>
          </p:cNvPicPr>
          <p:nvPr>
            <p:ph sz="half" idx="2"/>
          </p:nvPr>
        </p:nvPicPr>
        <p:blipFill rotWithShape="1">
          <a:blip r:embed="rId2"/>
          <a:srcRect l="15076" r="17593"/>
          <a:stretch/>
        </p:blipFill>
        <p:spPr>
          <a:xfrm>
            <a:off x="1602658" y="1167682"/>
            <a:ext cx="4303508" cy="4879157"/>
          </a:xfrm>
        </p:spPr>
      </p:pic>
      <p:sp>
        <p:nvSpPr>
          <p:cNvPr id="7" name="TextBox 6">
            <a:extLst>
              <a:ext uri="{FF2B5EF4-FFF2-40B4-BE49-F238E27FC236}">
                <a16:creationId xmlns:a16="http://schemas.microsoft.com/office/drawing/2014/main" id="{B1530ECF-C6DB-7E97-77B5-6D3980CEC67D}"/>
              </a:ext>
            </a:extLst>
          </p:cNvPr>
          <p:cNvSpPr txBox="1"/>
          <p:nvPr/>
        </p:nvSpPr>
        <p:spPr>
          <a:xfrm>
            <a:off x="1524000" y="6282813"/>
            <a:ext cx="4382166" cy="369332"/>
          </a:xfrm>
          <a:prstGeom prst="rect">
            <a:avLst/>
          </a:prstGeom>
          <a:noFill/>
        </p:spPr>
        <p:txBody>
          <a:bodyPr wrap="square" rtlCol="0">
            <a:spAutoFit/>
          </a:bodyPr>
          <a:lstStyle/>
          <a:p>
            <a:r>
              <a:rPr lang="en-GB" dirty="0"/>
              <a:t>This was at line 200</a:t>
            </a:r>
          </a:p>
        </p:txBody>
      </p:sp>
      <p:pic>
        <p:nvPicPr>
          <p:cNvPr id="9" name="Picture 8">
            <a:extLst>
              <a:ext uri="{FF2B5EF4-FFF2-40B4-BE49-F238E27FC236}">
                <a16:creationId xmlns:a16="http://schemas.microsoft.com/office/drawing/2014/main" id="{DFBB66A3-502F-3177-E147-FC4A66C20445}"/>
              </a:ext>
            </a:extLst>
          </p:cNvPr>
          <p:cNvPicPr>
            <a:picLocks noChangeAspect="1"/>
          </p:cNvPicPr>
          <p:nvPr/>
        </p:nvPicPr>
        <p:blipFill>
          <a:blip r:embed="rId3"/>
          <a:stretch>
            <a:fillRect/>
          </a:stretch>
        </p:blipFill>
        <p:spPr>
          <a:xfrm>
            <a:off x="5984824" y="1167683"/>
            <a:ext cx="6122282" cy="4879156"/>
          </a:xfrm>
          <a:prstGeom prst="rect">
            <a:avLst/>
          </a:prstGeom>
        </p:spPr>
      </p:pic>
      <p:sp>
        <p:nvSpPr>
          <p:cNvPr id="10" name="TextBox 9">
            <a:extLst>
              <a:ext uri="{FF2B5EF4-FFF2-40B4-BE49-F238E27FC236}">
                <a16:creationId xmlns:a16="http://schemas.microsoft.com/office/drawing/2014/main" id="{C0DCE19E-E5BC-1DA1-3F96-6BEF1A879FEA}"/>
              </a:ext>
            </a:extLst>
          </p:cNvPr>
          <p:cNvSpPr txBox="1"/>
          <p:nvPr/>
        </p:nvSpPr>
        <p:spPr>
          <a:xfrm>
            <a:off x="5984824" y="6098147"/>
            <a:ext cx="5995783" cy="646331"/>
          </a:xfrm>
          <a:prstGeom prst="rect">
            <a:avLst/>
          </a:prstGeom>
          <a:noFill/>
        </p:spPr>
        <p:txBody>
          <a:bodyPr wrap="square" rtlCol="0">
            <a:spAutoFit/>
          </a:bodyPr>
          <a:lstStyle/>
          <a:p>
            <a:r>
              <a:rPr lang="en-GB" dirty="0"/>
              <a:t>And this is a mess to me, but its ok because I understood the code that made it from a library. </a:t>
            </a:r>
          </a:p>
        </p:txBody>
      </p:sp>
    </p:spTree>
    <p:extLst>
      <p:ext uri="{BB962C8B-B14F-4D97-AF65-F5344CB8AC3E}">
        <p14:creationId xmlns:p14="http://schemas.microsoft.com/office/powerpoint/2010/main" val="403042580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7CA6-9065-A0D9-F2A7-CDC49FF8FA83}"/>
              </a:ext>
            </a:extLst>
          </p:cNvPr>
          <p:cNvSpPr>
            <a:spLocks noGrp="1"/>
          </p:cNvSpPr>
          <p:nvPr>
            <p:ph type="title"/>
          </p:nvPr>
        </p:nvSpPr>
        <p:spPr>
          <a:xfrm>
            <a:off x="1524000" y="344130"/>
            <a:ext cx="9144000" cy="668594"/>
          </a:xfrm>
        </p:spPr>
        <p:txBody>
          <a:bodyPr>
            <a:normAutofit fontScale="90000"/>
          </a:bodyPr>
          <a:lstStyle/>
          <a:p>
            <a:r>
              <a:rPr lang="en-GB" dirty="0">
                <a:solidFill>
                  <a:srgbClr val="0548A8"/>
                </a:solidFill>
              </a:rPr>
              <a:t>Finally, a quick note on convention</a:t>
            </a:r>
          </a:p>
        </p:txBody>
      </p:sp>
      <p:sp>
        <p:nvSpPr>
          <p:cNvPr id="3" name="Content Placeholder 2">
            <a:extLst>
              <a:ext uri="{FF2B5EF4-FFF2-40B4-BE49-F238E27FC236}">
                <a16:creationId xmlns:a16="http://schemas.microsoft.com/office/drawing/2014/main" id="{0A208EBF-EFB4-F6B0-B46F-9913C32F30A5}"/>
              </a:ext>
            </a:extLst>
          </p:cNvPr>
          <p:cNvSpPr>
            <a:spLocks noGrp="1"/>
          </p:cNvSpPr>
          <p:nvPr>
            <p:ph idx="1"/>
          </p:nvPr>
        </p:nvSpPr>
        <p:spPr>
          <a:xfrm>
            <a:off x="157316" y="1012724"/>
            <a:ext cx="11336594" cy="5712541"/>
          </a:xfrm>
        </p:spPr>
        <p:txBody>
          <a:bodyPr>
            <a:normAutofit/>
          </a:bodyPr>
          <a:lstStyle/>
          <a:p>
            <a:r>
              <a:rPr lang="en-GB" dirty="0"/>
              <a:t>Convention is a set of “rules” that prescribe how code should be written to be maintainable. </a:t>
            </a:r>
          </a:p>
          <a:p>
            <a:r>
              <a:rPr lang="en-GB" dirty="0"/>
              <a:t>Languages can have their own set of conventions as they are often developed as a shared understanding between the community of developers who use the language. As a result, they change e.g. Hungarian notation would say a list of ages should be called “</a:t>
            </a:r>
            <a:r>
              <a:rPr lang="en-GB" dirty="0" err="1"/>
              <a:t>intListAges</a:t>
            </a:r>
            <a:r>
              <a:rPr lang="en-GB" dirty="0"/>
              <a:t>”</a:t>
            </a:r>
          </a:p>
          <a:p>
            <a:r>
              <a:rPr lang="en-GB" dirty="0"/>
              <a:t>Companies can also have their own internal conventions or style guides</a:t>
            </a:r>
          </a:p>
          <a:p>
            <a:r>
              <a:rPr lang="en-GB" dirty="0"/>
              <a:t>But in general: variable names are written in camelCase, classes and function names are </a:t>
            </a:r>
            <a:r>
              <a:rPr lang="en-GB" dirty="0" err="1"/>
              <a:t>PascalCase</a:t>
            </a:r>
            <a:r>
              <a:rPr lang="en-GB" dirty="0"/>
              <a:t>. Comments should also be added on anything that would be unclear to a reasonable programmer. And regardless of language, indent like you would in python</a:t>
            </a:r>
          </a:p>
          <a:p>
            <a:r>
              <a:rPr lang="en-GB" dirty="0"/>
              <a:t>BUT most importantly. This is a guide. Code in the clearest, cleanest way you can, however that may look</a:t>
            </a:r>
          </a:p>
          <a:p>
            <a:endParaRPr lang="en-GB" dirty="0"/>
          </a:p>
        </p:txBody>
      </p:sp>
    </p:spTree>
    <p:extLst>
      <p:ext uri="{BB962C8B-B14F-4D97-AF65-F5344CB8AC3E}">
        <p14:creationId xmlns:p14="http://schemas.microsoft.com/office/powerpoint/2010/main" val="38357547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BCC6-64E6-013E-702A-3F63EB933FEB}"/>
              </a:ext>
            </a:extLst>
          </p:cNvPr>
          <p:cNvSpPr>
            <a:spLocks noGrp="1"/>
          </p:cNvSpPr>
          <p:nvPr>
            <p:ph type="title"/>
          </p:nvPr>
        </p:nvSpPr>
        <p:spPr>
          <a:xfrm>
            <a:off x="1730476" y="314633"/>
            <a:ext cx="8937523" cy="1263649"/>
          </a:xfrm>
        </p:spPr>
        <p:txBody>
          <a:bodyPr>
            <a:normAutofit fontScale="90000"/>
          </a:bodyPr>
          <a:lstStyle/>
          <a:p>
            <a:pPr algn="ctr"/>
            <a:r>
              <a:rPr lang="en-GB" dirty="0">
                <a:solidFill>
                  <a:srgbClr val="0548A8"/>
                </a:solidFill>
              </a:rPr>
              <a:t>An opportunity</a:t>
            </a:r>
            <a:br>
              <a:rPr lang="en-GB" dirty="0"/>
            </a:br>
            <a:r>
              <a:rPr lang="en-GB" dirty="0">
                <a:solidFill>
                  <a:srgbClr val="0548A8"/>
                </a:solidFill>
              </a:rPr>
              <a:t>at</a:t>
            </a:r>
            <a:r>
              <a:rPr lang="en-GB" dirty="0"/>
              <a:t> </a:t>
            </a:r>
            <a:r>
              <a:rPr lang="en-GB" dirty="0">
                <a:solidFill>
                  <a:srgbClr val="D26012"/>
                </a:solidFill>
                <a:hlinkClick r:id="rId2">
                  <a:extLst>
                    <a:ext uri="{A12FA001-AC4F-418D-AE19-62706E023703}">
                      <ahyp:hlinkClr xmlns:ahyp="http://schemas.microsoft.com/office/drawing/2018/hyperlinkcolor" val="tx"/>
                    </a:ext>
                  </a:extLst>
                </a:hlinkClick>
              </a:rPr>
              <a:t>www.rcs-uk.com</a:t>
            </a:r>
            <a:endParaRPr lang="en-GB" dirty="0">
              <a:solidFill>
                <a:srgbClr val="D26012"/>
              </a:solidFill>
            </a:endParaRPr>
          </a:p>
        </p:txBody>
      </p:sp>
      <p:sp>
        <p:nvSpPr>
          <p:cNvPr id="3" name="Content Placeholder 2">
            <a:extLst>
              <a:ext uri="{FF2B5EF4-FFF2-40B4-BE49-F238E27FC236}">
                <a16:creationId xmlns:a16="http://schemas.microsoft.com/office/drawing/2014/main" id="{A5214833-92F6-9406-C6C0-E4912028C58B}"/>
              </a:ext>
            </a:extLst>
          </p:cNvPr>
          <p:cNvSpPr>
            <a:spLocks noGrp="1"/>
          </p:cNvSpPr>
          <p:nvPr>
            <p:ph idx="1"/>
          </p:nvPr>
        </p:nvSpPr>
        <p:spPr>
          <a:xfrm>
            <a:off x="98322" y="1730477"/>
            <a:ext cx="11995355" cy="5014451"/>
          </a:xfrm>
        </p:spPr>
        <p:txBody>
          <a:bodyPr/>
          <a:lstStyle/>
          <a:p>
            <a:pPr algn="ctr"/>
            <a:r>
              <a:rPr lang="en-GB" sz="2400" dirty="0"/>
              <a:t>If you are interested in getting into software, getting that first real experience in the industry in a paid position, we may have a place for you</a:t>
            </a:r>
          </a:p>
          <a:p>
            <a:pPr algn="ctr"/>
            <a:r>
              <a:rPr lang="en-GB" sz="2400">
                <a:hlinkClick r:id="rId3"/>
              </a:rPr>
              <a:t>nrobinson</a:t>
            </a:r>
            <a:r>
              <a:rPr lang="en-GB" sz="2400" dirty="0">
                <a:hlinkClick r:id="rId3"/>
              </a:rPr>
              <a:t>@rcs-uk.com</a:t>
            </a:r>
            <a:endParaRPr lang="en-GB" sz="2400" dirty="0"/>
          </a:p>
          <a:p>
            <a:pPr algn="ctr"/>
            <a:r>
              <a:rPr lang="en-GB" sz="2400" dirty="0"/>
              <a:t>Email in your CV. I will get back to you with some possible improvements for someone trying to get into the industry. Also, Y13s may want to send in their coursework</a:t>
            </a:r>
          </a:p>
          <a:p>
            <a:pPr algn="ctr"/>
            <a:r>
              <a:rPr lang="en-GB" sz="2400" dirty="0"/>
              <a:t>I will also be sharing the CVs with my higher-ups for their input.</a:t>
            </a:r>
          </a:p>
          <a:p>
            <a:pPr algn="ctr"/>
            <a:r>
              <a:rPr lang="en-GB" sz="2400" dirty="0"/>
              <a:t>RCS has a long history of recruiting people from 6</a:t>
            </a:r>
            <a:r>
              <a:rPr lang="en-GB" sz="2400" baseline="30000" dirty="0"/>
              <a:t>th</a:t>
            </a:r>
            <a:r>
              <a:rPr lang="en-GB" sz="2400" dirty="0"/>
              <a:t> form. My manager is a perfect example of this, being recruited from school and now being the person everyone goes to</a:t>
            </a:r>
          </a:p>
          <a:p>
            <a:pPr algn="ctr"/>
            <a:r>
              <a:rPr lang="en-GB" sz="2400" dirty="0"/>
              <a:t>Experience can be one of the most valuable things in the working world, just look at how much I have learnt in less than a year</a:t>
            </a:r>
          </a:p>
          <a:p>
            <a:pPr algn="ctr"/>
            <a:r>
              <a:rPr lang="en-GB" sz="2400" dirty="0"/>
              <a:t>Make sure to include your: Name, email (not schools), A-levels and expected grades, work experience, interests and anything else we should know about you!</a:t>
            </a:r>
          </a:p>
          <a:p>
            <a:pPr algn="ctr"/>
            <a:endParaRPr lang="en-GB" dirty="0"/>
          </a:p>
        </p:txBody>
      </p:sp>
      <p:pic>
        <p:nvPicPr>
          <p:cNvPr id="5" name="Picture 4" descr="A blue text in a circle&#10;&#10;Description automatically generated">
            <a:extLst>
              <a:ext uri="{FF2B5EF4-FFF2-40B4-BE49-F238E27FC236}">
                <a16:creationId xmlns:a16="http://schemas.microsoft.com/office/drawing/2014/main" id="{4B78C398-CCAD-3033-64C6-775706444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13" y="314633"/>
            <a:ext cx="1342564" cy="1342564"/>
          </a:xfrm>
          <a:prstGeom prst="rect">
            <a:avLst/>
          </a:prstGeom>
        </p:spPr>
      </p:pic>
    </p:spTree>
    <p:extLst>
      <p:ext uri="{BB962C8B-B14F-4D97-AF65-F5344CB8AC3E}">
        <p14:creationId xmlns:p14="http://schemas.microsoft.com/office/powerpoint/2010/main" val="16540433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17E9-1B09-1E8A-C8CB-87F3E5ABAF7A}"/>
              </a:ext>
            </a:extLst>
          </p:cNvPr>
          <p:cNvSpPr>
            <a:spLocks noGrp="1"/>
          </p:cNvSpPr>
          <p:nvPr>
            <p:ph type="title"/>
          </p:nvPr>
        </p:nvSpPr>
        <p:spPr>
          <a:xfrm>
            <a:off x="762000" y="550606"/>
            <a:ext cx="9144000" cy="904567"/>
          </a:xfrm>
        </p:spPr>
        <p:txBody>
          <a:bodyPr>
            <a:normAutofit/>
          </a:bodyPr>
          <a:lstStyle/>
          <a:p>
            <a:r>
              <a:rPr lang="en-GB" dirty="0">
                <a:solidFill>
                  <a:srgbClr val="0548A8"/>
                </a:solidFill>
              </a:rPr>
              <a:t>WHY THIS IS WORTH YOUR TIME</a:t>
            </a:r>
          </a:p>
        </p:txBody>
      </p:sp>
      <p:sp>
        <p:nvSpPr>
          <p:cNvPr id="3" name="Content Placeholder 2">
            <a:extLst>
              <a:ext uri="{FF2B5EF4-FFF2-40B4-BE49-F238E27FC236}">
                <a16:creationId xmlns:a16="http://schemas.microsoft.com/office/drawing/2014/main" id="{1CFA39A4-901D-285F-C837-F345129D9C6B}"/>
              </a:ext>
            </a:extLst>
          </p:cNvPr>
          <p:cNvSpPr>
            <a:spLocks noGrp="1"/>
          </p:cNvSpPr>
          <p:nvPr>
            <p:ph idx="1"/>
          </p:nvPr>
        </p:nvSpPr>
        <p:spPr>
          <a:xfrm>
            <a:off x="762000" y="1455173"/>
            <a:ext cx="10668000" cy="4994788"/>
          </a:xfrm>
        </p:spPr>
        <p:txBody>
          <a:bodyPr/>
          <a:lstStyle/>
          <a:p>
            <a:r>
              <a:rPr lang="en-GB" dirty="0"/>
              <a:t>Coding for a job is very different to coding in school. The tools available to you are more powerful and the jobs are more creative yet still structured and much more fun</a:t>
            </a:r>
          </a:p>
          <a:p>
            <a:r>
              <a:rPr lang="en-GB" dirty="0"/>
              <a:t>A lot of helpful info is not taught in school, so it is rushed later in your careers.</a:t>
            </a:r>
          </a:p>
          <a:p>
            <a:r>
              <a:rPr lang="en-GB" dirty="0"/>
              <a:t>Nobody codes alone but all schoolwork is done independently e.g. coursework so it can be hard to work in a team after school. </a:t>
            </a:r>
          </a:p>
          <a:p>
            <a:r>
              <a:rPr lang="en-GB" dirty="0"/>
              <a:t>The things I can show you will be helpful through your careers and education whether you go straight to work or go to uni.</a:t>
            </a:r>
          </a:p>
          <a:p>
            <a:endParaRPr lang="en-GB" dirty="0"/>
          </a:p>
          <a:p>
            <a:endParaRPr lang="en-GB" dirty="0"/>
          </a:p>
        </p:txBody>
      </p:sp>
    </p:spTree>
    <p:extLst>
      <p:ext uri="{BB962C8B-B14F-4D97-AF65-F5344CB8AC3E}">
        <p14:creationId xmlns:p14="http://schemas.microsoft.com/office/powerpoint/2010/main" val="403004811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5219A-BE79-E43B-E66C-C4383E566602}"/>
              </a:ext>
            </a:extLst>
          </p:cNvPr>
          <p:cNvSpPr>
            <a:spLocks noGrp="1"/>
          </p:cNvSpPr>
          <p:nvPr>
            <p:ph type="title"/>
          </p:nvPr>
        </p:nvSpPr>
        <p:spPr>
          <a:xfrm>
            <a:off x="485660" y="442451"/>
            <a:ext cx="2952750" cy="2021180"/>
          </a:xfrm>
        </p:spPr>
        <p:txBody>
          <a:bodyPr vert="horz" lIns="91440" tIns="45720" rIns="91440" bIns="45720" rtlCol="0" anchor="b" anchorCtr="0">
            <a:normAutofit/>
          </a:bodyPr>
          <a:lstStyle/>
          <a:p>
            <a:r>
              <a:rPr lang="en-US" sz="4600" dirty="0">
                <a:solidFill>
                  <a:srgbClr val="0548A8"/>
                </a:solidFill>
              </a:rPr>
              <a:t>LEARNING</a:t>
            </a:r>
            <a:br>
              <a:rPr lang="en-US" sz="4600" dirty="0">
                <a:solidFill>
                  <a:srgbClr val="0548A8"/>
                </a:solidFill>
              </a:rPr>
            </a:br>
            <a:r>
              <a:rPr lang="en-US" sz="4600" dirty="0">
                <a:solidFill>
                  <a:srgbClr val="0548A8"/>
                </a:solidFill>
              </a:rPr>
              <a:t>NEW</a:t>
            </a:r>
            <a:br>
              <a:rPr lang="en-US" sz="4600" dirty="0">
                <a:solidFill>
                  <a:srgbClr val="0548A8"/>
                </a:solidFill>
              </a:rPr>
            </a:br>
            <a:r>
              <a:rPr lang="en-US" sz="4600" dirty="0">
                <a:solidFill>
                  <a:srgbClr val="0548A8"/>
                </a:solidFill>
              </a:rPr>
              <a:t>LANGUAGES</a:t>
            </a:r>
          </a:p>
        </p:txBody>
      </p:sp>
      <p:pic>
        <p:nvPicPr>
          <p:cNvPr id="5" name="Picture 4" descr="A screenshot of a computer&#10;&#10;Description automatically generated">
            <a:extLst>
              <a:ext uri="{FF2B5EF4-FFF2-40B4-BE49-F238E27FC236}">
                <a16:creationId xmlns:a16="http://schemas.microsoft.com/office/drawing/2014/main" id="{FC12D530-2E1E-BD9C-DED0-4497A8D01404}"/>
              </a:ext>
            </a:extLst>
          </p:cNvPr>
          <p:cNvPicPr>
            <a:picLocks noChangeAspect="1"/>
          </p:cNvPicPr>
          <p:nvPr/>
        </p:nvPicPr>
        <p:blipFill rotWithShape="1">
          <a:blip r:embed="rId2">
            <a:extLst>
              <a:ext uri="{28A0092B-C50C-407E-A947-70E740481C1C}">
                <a14:useLocalDpi xmlns:a14="http://schemas.microsoft.com/office/drawing/2010/main" val="0"/>
              </a:ext>
            </a:extLst>
          </a:blip>
          <a:srcRect l="2191" r="21498"/>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9" name="Group 18">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20" name="Freeform: Shape 19">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3619011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D14AE-4B0C-67D8-08C2-93F9E099C94D}"/>
              </a:ext>
            </a:extLst>
          </p:cNvPr>
          <p:cNvSpPr>
            <a:spLocks noGrp="1"/>
          </p:cNvSpPr>
          <p:nvPr>
            <p:ph idx="1"/>
          </p:nvPr>
        </p:nvSpPr>
        <p:spPr>
          <a:xfrm>
            <a:off x="762000" y="943898"/>
            <a:ext cx="10668000" cy="5781368"/>
          </a:xfrm>
        </p:spPr>
        <p:txBody>
          <a:bodyPr/>
          <a:lstStyle/>
          <a:p>
            <a:r>
              <a:rPr lang="en-GB" dirty="0"/>
              <a:t>Knowing more languages gives you more variety in the sorts of work you can do</a:t>
            </a:r>
          </a:p>
          <a:p>
            <a:r>
              <a:rPr lang="en-GB" dirty="0"/>
              <a:t>Most languages can do anything with the help of a library, but some are much more specialised at certain tasks</a:t>
            </a:r>
          </a:p>
          <a:p>
            <a:r>
              <a:rPr lang="en-GB" dirty="0"/>
              <a:t>Same basic concepts exist in practically every language or can be added to them with libraries</a:t>
            </a:r>
          </a:p>
          <a:p>
            <a:r>
              <a:rPr lang="en-GB" dirty="0"/>
              <a:t>But some languages are more helpful to learn then others</a:t>
            </a:r>
          </a:p>
          <a:p>
            <a:r>
              <a:rPr lang="en-GB" dirty="0"/>
              <a:t>Some languages are more widely used. Others are so similar in nature, learning one teachers you them all. For example…</a:t>
            </a:r>
          </a:p>
        </p:txBody>
      </p:sp>
      <p:sp>
        <p:nvSpPr>
          <p:cNvPr id="2" name="TextBox 1">
            <a:extLst>
              <a:ext uri="{FF2B5EF4-FFF2-40B4-BE49-F238E27FC236}">
                <a16:creationId xmlns:a16="http://schemas.microsoft.com/office/drawing/2014/main" id="{139458F5-F24E-FB9F-16AA-6EBF3427677D}"/>
              </a:ext>
            </a:extLst>
          </p:cNvPr>
          <p:cNvSpPr txBox="1"/>
          <p:nvPr/>
        </p:nvSpPr>
        <p:spPr>
          <a:xfrm>
            <a:off x="2020529" y="226142"/>
            <a:ext cx="8150942" cy="769441"/>
          </a:xfrm>
          <a:prstGeom prst="rect">
            <a:avLst/>
          </a:prstGeom>
          <a:noFill/>
        </p:spPr>
        <p:txBody>
          <a:bodyPr wrap="square" rtlCol="0">
            <a:spAutoFit/>
          </a:bodyPr>
          <a:lstStyle/>
          <a:p>
            <a:pPr algn="ctr"/>
            <a:r>
              <a:rPr lang="en-GB" sz="4400" dirty="0">
                <a:solidFill>
                  <a:srgbClr val="0548A8"/>
                </a:solidFill>
                <a:latin typeface="+mj-lt"/>
              </a:rPr>
              <a:t>Learning something new</a:t>
            </a:r>
          </a:p>
        </p:txBody>
      </p:sp>
    </p:spTree>
    <p:extLst>
      <p:ext uri="{BB962C8B-B14F-4D97-AF65-F5344CB8AC3E}">
        <p14:creationId xmlns:p14="http://schemas.microsoft.com/office/powerpoint/2010/main" val="100041894"/>
      </p:ext>
    </p:extLst>
  </p:cSld>
  <p:clrMapOvr>
    <a:masterClrMapping/>
  </p:clrMapOvr>
  <mc:AlternateContent xmlns:mc="http://schemas.openxmlformats.org/markup-compatibility/2006" xmlns:p14="http://schemas.microsoft.com/office/powerpoint/2010/main">
    <mc:Choice Requires="p14">
      <p:transition spd="slow" p14:dur="25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0E9C-5035-FDF3-3D57-6F70DD915519}"/>
              </a:ext>
            </a:extLst>
          </p:cNvPr>
          <p:cNvSpPr>
            <a:spLocks noGrp="1"/>
          </p:cNvSpPr>
          <p:nvPr>
            <p:ph type="title"/>
          </p:nvPr>
        </p:nvSpPr>
        <p:spPr>
          <a:xfrm>
            <a:off x="1524000" y="334297"/>
            <a:ext cx="9144000" cy="717756"/>
          </a:xfrm>
        </p:spPr>
        <p:txBody>
          <a:bodyPr/>
          <a:lstStyle/>
          <a:p>
            <a:pPr algn="ctr"/>
            <a:r>
              <a:rPr lang="en-GB" dirty="0">
                <a:solidFill>
                  <a:srgbClr val="0548A8"/>
                </a:solidFill>
              </a:rPr>
              <a:t>Here is some C# code</a:t>
            </a:r>
          </a:p>
        </p:txBody>
      </p:sp>
      <p:pic>
        <p:nvPicPr>
          <p:cNvPr id="7" name="Content Placeholder 6">
            <a:extLst>
              <a:ext uri="{FF2B5EF4-FFF2-40B4-BE49-F238E27FC236}">
                <a16:creationId xmlns:a16="http://schemas.microsoft.com/office/drawing/2014/main" id="{A96E0B63-F459-A5AE-3A87-1E98147A9C11}"/>
              </a:ext>
            </a:extLst>
          </p:cNvPr>
          <p:cNvPicPr>
            <a:picLocks noGrp="1" noChangeAspect="1"/>
          </p:cNvPicPr>
          <p:nvPr>
            <p:ph sz="half" idx="1"/>
          </p:nvPr>
        </p:nvPicPr>
        <p:blipFill>
          <a:blip r:embed="rId2"/>
          <a:stretch>
            <a:fillRect/>
          </a:stretch>
        </p:blipFill>
        <p:spPr>
          <a:xfrm>
            <a:off x="121247" y="1983720"/>
            <a:ext cx="5639791" cy="4387583"/>
          </a:xfrm>
        </p:spPr>
      </p:pic>
      <p:pic>
        <p:nvPicPr>
          <p:cNvPr id="9" name="Content Placeholder 8">
            <a:extLst>
              <a:ext uri="{FF2B5EF4-FFF2-40B4-BE49-F238E27FC236}">
                <a16:creationId xmlns:a16="http://schemas.microsoft.com/office/drawing/2014/main" id="{593AA2FD-917E-D1BF-ABEC-991B2E2B8ECB}"/>
              </a:ext>
            </a:extLst>
          </p:cNvPr>
          <p:cNvPicPr>
            <a:picLocks noGrp="1" noChangeAspect="1"/>
          </p:cNvPicPr>
          <p:nvPr>
            <p:ph sz="half" idx="2"/>
          </p:nvPr>
        </p:nvPicPr>
        <p:blipFill>
          <a:blip r:embed="rId3"/>
          <a:stretch>
            <a:fillRect/>
          </a:stretch>
        </p:blipFill>
        <p:spPr>
          <a:xfrm>
            <a:off x="5939892" y="1983720"/>
            <a:ext cx="6252108" cy="4387583"/>
          </a:xfrm>
        </p:spPr>
      </p:pic>
      <p:sp>
        <p:nvSpPr>
          <p:cNvPr id="5" name="TextBox 4">
            <a:extLst>
              <a:ext uri="{FF2B5EF4-FFF2-40B4-BE49-F238E27FC236}">
                <a16:creationId xmlns:a16="http://schemas.microsoft.com/office/drawing/2014/main" id="{F233294A-B1B5-5FEB-9CE2-BCCEB9348F58}"/>
              </a:ext>
            </a:extLst>
          </p:cNvPr>
          <p:cNvSpPr txBox="1"/>
          <p:nvPr/>
        </p:nvSpPr>
        <p:spPr>
          <a:xfrm>
            <a:off x="3451123" y="1060390"/>
            <a:ext cx="5289754" cy="923330"/>
          </a:xfrm>
          <a:prstGeom prst="rect">
            <a:avLst/>
          </a:prstGeom>
          <a:noFill/>
        </p:spPr>
        <p:txBody>
          <a:bodyPr wrap="square" rtlCol="0">
            <a:spAutoFit/>
          </a:bodyPr>
          <a:lstStyle/>
          <a:p>
            <a:pPr algn="ctr"/>
            <a:r>
              <a:rPr lang="en-GB" dirty="0"/>
              <a:t>You do not need to “know” C# to for this example</a:t>
            </a:r>
          </a:p>
          <a:p>
            <a:pPr algn="ctr"/>
            <a:r>
              <a:rPr lang="en-GB" dirty="0"/>
              <a:t>Just do your best to follow along</a:t>
            </a:r>
          </a:p>
          <a:p>
            <a:pPr algn="ctr"/>
            <a:r>
              <a:rPr lang="en-GB" dirty="0"/>
              <a:t>Start by reading the Main function</a:t>
            </a:r>
          </a:p>
        </p:txBody>
      </p:sp>
    </p:spTree>
    <p:extLst>
      <p:ext uri="{BB962C8B-B14F-4D97-AF65-F5344CB8AC3E}">
        <p14:creationId xmlns:p14="http://schemas.microsoft.com/office/powerpoint/2010/main" val="207745727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D830-8356-EC19-64F5-E056ACB98F41}"/>
              </a:ext>
            </a:extLst>
          </p:cNvPr>
          <p:cNvSpPr>
            <a:spLocks noGrp="1"/>
          </p:cNvSpPr>
          <p:nvPr>
            <p:ph type="title"/>
          </p:nvPr>
        </p:nvSpPr>
        <p:spPr>
          <a:xfrm>
            <a:off x="1524000" y="422787"/>
            <a:ext cx="9144000" cy="1263649"/>
          </a:xfrm>
        </p:spPr>
        <p:txBody>
          <a:bodyPr>
            <a:normAutofit fontScale="90000"/>
          </a:bodyPr>
          <a:lstStyle/>
          <a:p>
            <a:pPr algn="ctr"/>
            <a:r>
              <a:rPr lang="en-GB" dirty="0">
                <a:solidFill>
                  <a:srgbClr val="0548A8"/>
                </a:solidFill>
              </a:rPr>
              <a:t>Here is that main function</a:t>
            </a:r>
            <a:br>
              <a:rPr lang="en-GB" dirty="0"/>
            </a:br>
            <a:r>
              <a:rPr lang="en-GB" dirty="0"/>
              <a:t>Now in Java and Python</a:t>
            </a:r>
          </a:p>
        </p:txBody>
      </p:sp>
      <p:pic>
        <p:nvPicPr>
          <p:cNvPr id="6" name="Content Placeholder 5">
            <a:extLst>
              <a:ext uri="{FF2B5EF4-FFF2-40B4-BE49-F238E27FC236}">
                <a16:creationId xmlns:a16="http://schemas.microsoft.com/office/drawing/2014/main" id="{8A27FB73-153F-6EA8-4401-3EE422A2531E}"/>
              </a:ext>
            </a:extLst>
          </p:cNvPr>
          <p:cNvPicPr>
            <a:picLocks noGrp="1" noChangeAspect="1"/>
          </p:cNvPicPr>
          <p:nvPr>
            <p:ph sz="half" idx="1"/>
          </p:nvPr>
        </p:nvPicPr>
        <p:blipFill>
          <a:blip r:embed="rId2"/>
          <a:stretch>
            <a:fillRect/>
          </a:stretch>
        </p:blipFill>
        <p:spPr>
          <a:xfrm>
            <a:off x="138113" y="2369574"/>
            <a:ext cx="5878512" cy="4395019"/>
          </a:xfrm>
        </p:spPr>
      </p:pic>
      <p:pic>
        <p:nvPicPr>
          <p:cNvPr id="16" name="Content Placeholder 15">
            <a:extLst>
              <a:ext uri="{FF2B5EF4-FFF2-40B4-BE49-F238E27FC236}">
                <a16:creationId xmlns:a16="http://schemas.microsoft.com/office/drawing/2014/main" id="{2C4B2A6E-0343-C2A3-F0BE-33F885389FDC}"/>
              </a:ext>
            </a:extLst>
          </p:cNvPr>
          <p:cNvPicPr>
            <a:picLocks noGrp="1" noChangeAspect="1"/>
          </p:cNvPicPr>
          <p:nvPr>
            <p:ph sz="half" idx="2"/>
          </p:nvPr>
        </p:nvPicPr>
        <p:blipFill>
          <a:blip r:embed="rId3"/>
          <a:stretch>
            <a:fillRect/>
          </a:stretch>
        </p:blipFill>
        <p:spPr>
          <a:xfrm>
            <a:off x="7005339" y="2369575"/>
            <a:ext cx="5048548" cy="4065638"/>
          </a:xfrm>
        </p:spPr>
      </p:pic>
    </p:spTree>
    <p:extLst>
      <p:ext uri="{BB962C8B-B14F-4D97-AF65-F5344CB8AC3E}">
        <p14:creationId xmlns:p14="http://schemas.microsoft.com/office/powerpoint/2010/main" val="36397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37F2-8143-8708-BBA7-97164187E071}"/>
              </a:ext>
            </a:extLst>
          </p:cNvPr>
          <p:cNvSpPr>
            <a:spLocks noGrp="1"/>
          </p:cNvSpPr>
          <p:nvPr>
            <p:ph type="title"/>
          </p:nvPr>
        </p:nvSpPr>
        <p:spPr>
          <a:xfrm>
            <a:off x="1524000" y="422787"/>
            <a:ext cx="9144000" cy="1769807"/>
          </a:xfrm>
        </p:spPr>
        <p:txBody>
          <a:bodyPr>
            <a:normAutofit fontScale="90000"/>
          </a:bodyPr>
          <a:lstStyle/>
          <a:p>
            <a:pPr algn="ctr"/>
            <a:r>
              <a:rPr lang="en-GB" dirty="0">
                <a:solidFill>
                  <a:srgbClr val="0548A8"/>
                </a:solidFill>
              </a:rPr>
              <a:t>How about the calculator itself</a:t>
            </a:r>
            <a:br>
              <a:rPr lang="en-GB" dirty="0"/>
            </a:br>
            <a:r>
              <a:rPr lang="en-GB" dirty="0"/>
              <a:t>By learning C#, you would also be learning Java as they are so similar</a:t>
            </a:r>
          </a:p>
        </p:txBody>
      </p:sp>
      <p:pic>
        <p:nvPicPr>
          <p:cNvPr id="6" name="Content Placeholder 5">
            <a:extLst>
              <a:ext uri="{FF2B5EF4-FFF2-40B4-BE49-F238E27FC236}">
                <a16:creationId xmlns:a16="http://schemas.microsoft.com/office/drawing/2014/main" id="{5CA7593C-0073-80CC-689C-CD70F8ED30EB}"/>
              </a:ext>
            </a:extLst>
          </p:cNvPr>
          <p:cNvPicPr>
            <a:picLocks noGrp="1" noChangeAspect="1"/>
          </p:cNvPicPr>
          <p:nvPr>
            <p:ph sz="half" idx="1"/>
          </p:nvPr>
        </p:nvPicPr>
        <p:blipFill>
          <a:blip r:embed="rId2"/>
          <a:stretch>
            <a:fillRect/>
          </a:stretch>
        </p:blipFill>
        <p:spPr>
          <a:xfrm>
            <a:off x="170873" y="2500009"/>
            <a:ext cx="5925127" cy="3900128"/>
          </a:xfrm>
        </p:spPr>
      </p:pic>
      <p:pic>
        <p:nvPicPr>
          <p:cNvPr id="8" name="Content Placeholder 7">
            <a:extLst>
              <a:ext uri="{FF2B5EF4-FFF2-40B4-BE49-F238E27FC236}">
                <a16:creationId xmlns:a16="http://schemas.microsoft.com/office/drawing/2014/main" id="{7DADFA45-6C9B-9212-6345-C3EC13990DC2}"/>
              </a:ext>
            </a:extLst>
          </p:cNvPr>
          <p:cNvPicPr>
            <a:picLocks noGrp="1" noChangeAspect="1"/>
          </p:cNvPicPr>
          <p:nvPr>
            <p:ph sz="half" idx="2"/>
          </p:nvPr>
        </p:nvPicPr>
        <p:blipFill>
          <a:blip r:embed="rId3"/>
          <a:stretch>
            <a:fillRect/>
          </a:stretch>
        </p:blipFill>
        <p:spPr>
          <a:xfrm>
            <a:off x="6558116" y="2585884"/>
            <a:ext cx="5289215" cy="3900128"/>
          </a:xfrm>
        </p:spPr>
      </p:pic>
    </p:spTree>
    <p:extLst>
      <p:ext uri="{BB962C8B-B14F-4D97-AF65-F5344CB8AC3E}">
        <p14:creationId xmlns:p14="http://schemas.microsoft.com/office/powerpoint/2010/main" val="14219337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382D-EA67-D643-907C-BBE8616B54F5}"/>
              </a:ext>
            </a:extLst>
          </p:cNvPr>
          <p:cNvSpPr>
            <a:spLocks noGrp="1"/>
          </p:cNvSpPr>
          <p:nvPr>
            <p:ph type="title"/>
          </p:nvPr>
        </p:nvSpPr>
        <p:spPr>
          <a:xfrm>
            <a:off x="1524000" y="275303"/>
            <a:ext cx="9144000" cy="1263649"/>
          </a:xfrm>
        </p:spPr>
        <p:txBody>
          <a:bodyPr/>
          <a:lstStyle/>
          <a:p>
            <a:pPr algn="ctr"/>
            <a:r>
              <a:rPr lang="en-GB" dirty="0">
                <a:solidFill>
                  <a:srgbClr val="0548A8"/>
                </a:solidFill>
              </a:rPr>
              <a:t>My recommendation</a:t>
            </a:r>
          </a:p>
        </p:txBody>
      </p:sp>
      <p:sp>
        <p:nvSpPr>
          <p:cNvPr id="3" name="Content Placeholder 2">
            <a:extLst>
              <a:ext uri="{FF2B5EF4-FFF2-40B4-BE49-F238E27FC236}">
                <a16:creationId xmlns:a16="http://schemas.microsoft.com/office/drawing/2014/main" id="{1BD3EEC9-6C8D-4D86-19F3-C7A60E04C584}"/>
              </a:ext>
            </a:extLst>
          </p:cNvPr>
          <p:cNvSpPr>
            <a:spLocks noGrp="1"/>
          </p:cNvSpPr>
          <p:nvPr>
            <p:ph idx="1"/>
          </p:nvPr>
        </p:nvSpPr>
        <p:spPr>
          <a:xfrm>
            <a:off x="762000" y="1538952"/>
            <a:ext cx="10668000" cy="4557048"/>
          </a:xfrm>
        </p:spPr>
        <p:txBody>
          <a:bodyPr/>
          <a:lstStyle/>
          <a:p>
            <a:r>
              <a:rPr lang="en-GB" dirty="0"/>
              <a:t>I would suggest leaning c#. It is a highly functional language useable in lots of places. From web servers to the unity game engine</a:t>
            </a:r>
          </a:p>
          <a:p>
            <a:r>
              <a:rPr lang="en-GB" dirty="0"/>
              <a:t>It uses a lot of common features so by learning it, you get a head start in several other languages</a:t>
            </a:r>
          </a:p>
          <a:p>
            <a:r>
              <a:rPr lang="en-GB" dirty="0"/>
              <a:t>Supports features like method overloading which python does not, and extension methods which are exclusive to C#</a:t>
            </a:r>
          </a:p>
          <a:p>
            <a:r>
              <a:rPr lang="en-GB" dirty="0"/>
              <a:t>Has several tools and libraries that can help. Like entity framework that can connect to Databases and write SQL for you</a:t>
            </a:r>
          </a:p>
          <a:p>
            <a:r>
              <a:rPr lang="en-GB" dirty="0"/>
              <a:t>High level so still easy to learn and understand </a:t>
            </a:r>
          </a:p>
        </p:txBody>
      </p:sp>
    </p:spTree>
    <p:extLst>
      <p:ext uri="{BB962C8B-B14F-4D97-AF65-F5344CB8AC3E}">
        <p14:creationId xmlns:p14="http://schemas.microsoft.com/office/powerpoint/2010/main" val="3799639050"/>
      </p:ext>
    </p:extLst>
  </p:cSld>
  <p:clrMapOvr>
    <a:masterClrMapping/>
  </p:clrMapOvr>
  <p:transition spd="med">
    <p:pull/>
  </p:transition>
</p:sld>
</file>

<file path=ppt/theme/theme1.xml><?xml version="1.0" encoding="utf-8"?>
<a:theme xmlns:a="http://schemas.openxmlformats.org/drawingml/2006/main" name="T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8220</TotalTime>
  <Words>1787</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Nova Cond</vt:lpstr>
      <vt:lpstr>Impact</vt:lpstr>
      <vt:lpstr>TornVTI</vt:lpstr>
      <vt:lpstr>Getting into software</vt:lpstr>
      <vt:lpstr>WHO AM I?</vt:lpstr>
      <vt:lpstr>WHY THIS IS WORTH YOUR TIME</vt:lpstr>
      <vt:lpstr>LEARNING NEW LANGUAGES</vt:lpstr>
      <vt:lpstr>PowerPoint Presentation</vt:lpstr>
      <vt:lpstr>Here is some C# code</vt:lpstr>
      <vt:lpstr>Here is that main function Now in Java and Python</vt:lpstr>
      <vt:lpstr>How about the calculator itself By learning C#, you would also be learning Java as they are so similar</vt:lpstr>
      <vt:lpstr>My recommendation</vt:lpstr>
      <vt:lpstr>Using an IDE</vt:lpstr>
      <vt:lpstr>What is an IDE really</vt:lpstr>
      <vt:lpstr>A good starting point</vt:lpstr>
      <vt:lpstr>A professional’s tool</vt:lpstr>
      <vt:lpstr>Here is just some of the templates available to use</vt:lpstr>
      <vt:lpstr>SOURCE CONTROL</vt:lpstr>
      <vt:lpstr>Git and GitHub</vt:lpstr>
      <vt:lpstr>Git</vt:lpstr>
      <vt:lpstr>GitHub</vt:lpstr>
      <vt:lpstr>QUICK DEMO From: https://github.com/NathanRobinson3012/codeSchoolDemo</vt:lpstr>
      <vt:lpstr>SQL</vt:lpstr>
      <vt:lpstr>A valuable skill to remember</vt:lpstr>
      <vt:lpstr>Example</vt:lpstr>
      <vt:lpstr>But why this skill needs upkeep</vt:lpstr>
      <vt:lpstr>Finally, a quick note on convention</vt:lpstr>
      <vt:lpstr>An opportunity at www.rcs-uk.com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Robinson</dc:creator>
  <cp:lastModifiedBy>Nathan  Robinson</cp:lastModifiedBy>
  <cp:revision>2</cp:revision>
  <dcterms:created xsi:type="dcterms:W3CDTF">2024-04-29T07:52:58Z</dcterms:created>
  <dcterms:modified xsi:type="dcterms:W3CDTF">2024-05-14T07:58:58Z</dcterms:modified>
</cp:coreProperties>
</file>