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6" r:id="rId4"/>
    <p:sldId id="279" r:id="rId5"/>
    <p:sldId id="277" r:id="rId6"/>
    <p:sldId id="278" r:id="rId7"/>
    <p:sldId id="282" r:id="rId8"/>
    <p:sldId id="283" r:id="rId9"/>
    <p:sldId id="284" r:id="rId10"/>
    <p:sldId id="280" r:id="rId11"/>
    <p:sldId id="273" r:id="rId12"/>
    <p:sldId id="281" r:id="rId13"/>
    <p:sldId id="28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4F03-9CCC-4AC3-B6CC-8505F2ACE29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265A5-B921-4EEE-BE87-31FB277F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98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80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06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8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21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36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42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796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73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44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4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4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6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A8B89-9FCD-4BCC-8654-17E876307F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m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University of North Texas – EENG</a:t>
            </a:r>
            <a:endParaRPr lang="en-US" sz="3200" dirty="0"/>
          </a:p>
        </p:txBody>
      </p:sp>
      <p:sp>
        <p:nvSpPr>
          <p:cNvPr id="12" name="Shape 107"/>
          <p:cNvSpPr txBox="1">
            <a:spLocks noGrp="1"/>
          </p:cNvSpPr>
          <p:nvPr>
            <p:ph type="subTitle" idx="1"/>
          </p:nvPr>
        </p:nvSpPr>
        <p:spPr>
          <a:xfrm>
            <a:off x="8254314" y="4538433"/>
            <a:ext cx="3196506" cy="18673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35" b="1" i="1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Team: No Name Blue</a:t>
            </a:r>
          </a:p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35" b="1" i="1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Yang </a:t>
            </a:r>
            <a:r>
              <a:rPr lang="en-US" sz="2035" b="1" i="1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Qi</a:t>
            </a:r>
          </a:p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35" b="1" i="1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Nathan Ruprecht</a:t>
            </a:r>
          </a:p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35" b="1" i="1" u="none" strike="noStrike" cap="none" baseline="0" dirty="0" err="1" smtClean="0">
                <a:latin typeface="Arial"/>
                <a:ea typeface="Arial"/>
                <a:cs typeface="Arial"/>
                <a:sym typeface="Arial"/>
              </a:rPr>
              <a:t>Ayodele</a:t>
            </a:r>
            <a:r>
              <a:rPr lang="en-US" sz="2035" b="1" i="1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 Ojo</a:t>
            </a:r>
          </a:p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35" b="1" i="1" dirty="0" smtClean="0">
                <a:latin typeface="Arial"/>
                <a:ea typeface="Arial"/>
                <a:cs typeface="Arial"/>
                <a:sym typeface="Arial"/>
              </a:rPr>
              <a:t>Maher Alsanwi</a:t>
            </a:r>
            <a:endParaRPr sz="2035" b="1" i="1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07"/>
          <p:cNvSpPr txBox="1">
            <a:spLocks/>
          </p:cNvSpPr>
          <p:nvPr/>
        </p:nvSpPr>
        <p:spPr>
          <a:xfrm>
            <a:off x="13559" y="2531191"/>
            <a:ext cx="12192000" cy="9397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Project</a:t>
            </a:r>
            <a:endParaRPr lang="en-US" sz="4000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07"/>
          <p:cNvSpPr txBox="1">
            <a:spLocks/>
          </p:cNvSpPr>
          <p:nvPr/>
        </p:nvSpPr>
        <p:spPr>
          <a:xfrm>
            <a:off x="13559" y="3470990"/>
            <a:ext cx="12192000" cy="9397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EENG 2910: Project III – Digital System Design</a:t>
            </a:r>
            <a:endParaRPr lang="en-US" sz="1600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8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u="none" strike="noStrike" cap="none" dirty="0" smtClean="0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lang="en-US" sz="3200" b="1" i="1" u="none" strike="noStrike" cap="none" dirty="0">
              <a:solidFill>
                <a:srgbClr val="2526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54127" y="1292937"/>
            <a:ext cx="10696691" cy="4722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</p:spTree>
    <p:extLst>
      <p:ext uri="{BB962C8B-B14F-4D97-AF65-F5344CB8AC3E}">
        <p14:creationId xmlns:p14="http://schemas.microsoft.com/office/powerpoint/2010/main" val="388407750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u="none" strike="noStrike" cap="none" dirty="0" smtClean="0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lang="en-US" sz="3200" b="1" i="1" u="none" strike="noStrike" cap="none" dirty="0">
              <a:solidFill>
                <a:srgbClr val="2526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54127" y="1292937"/>
            <a:ext cx="10696691" cy="4722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</p:spTree>
    <p:extLst>
      <p:ext uri="{BB962C8B-B14F-4D97-AF65-F5344CB8AC3E}">
        <p14:creationId xmlns:p14="http://schemas.microsoft.com/office/powerpoint/2010/main" val="91674244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u="none" strike="noStrike" cap="none" dirty="0" smtClean="0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Workload Split</a:t>
            </a:r>
            <a:endParaRPr lang="en-US" sz="3200" b="1" i="1" u="none" strike="noStrike" cap="none" dirty="0">
              <a:solidFill>
                <a:srgbClr val="2526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54127" y="1292937"/>
            <a:ext cx="10696691" cy="4722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</p:spTree>
    <p:extLst>
      <p:ext uri="{BB962C8B-B14F-4D97-AF65-F5344CB8AC3E}">
        <p14:creationId xmlns:p14="http://schemas.microsoft.com/office/powerpoint/2010/main" val="141678904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Summary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128" y="1292938"/>
            <a:ext cx="10696692" cy="47229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Project Requirements</a:t>
            </a:r>
          </a:p>
          <a:p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State Machine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Demonstration</a:t>
            </a:r>
            <a:endParaRPr lang="en-US" dirty="0" smtClean="0"/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Workload Split</a:t>
            </a:r>
            <a:endParaRPr lang="en-US" dirty="0" smtClean="0"/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3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Questions?</a:t>
            </a:r>
            <a:endParaRPr lang="en-US" sz="3200" dirty="0"/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https://qph.is.quoracdn.net/main-qimg-d994f33965aba42b7537b7d36380c083?convert_to_webp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59" y="1286110"/>
            <a:ext cx="4572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0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Overview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128" y="1292938"/>
            <a:ext cx="10696692" cy="47229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Project Requirements</a:t>
            </a:r>
          </a:p>
          <a:p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State Machine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Demonstration</a:t>
            </a:r>
            <a:endParaRPr lang="en-US" dirty="0" smtClean="0"/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Workload Split</a:t>
            </a:r>
            <a:endParaRPr lang="en-US" dirty="0" smtClean="0"/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4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u="none" strike="noStrike" cap="none" dirty="0" smtClean="0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Project Requirements</a:t>
            </a:r>
            <a:endParaRPr lang="en-US" sz="3200" b="1" i="1" u="none" strike="noStrike" cap="none" dirty="0">
              <a:solidFill>
                <a:srgbClr val="2526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54127" y="1606621"/>
            <a:ext cx="10696691" cy="4409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8-bit Processor (CPU)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4, 4-bit registers (Register File)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with 8-bit words (ROM)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on LEDs or Seven Segment display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Add, subtract, shift, and compare</a:t>
            </a: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 types of instructions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 handling and manipulation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Branch instruction</a:t>
            </a:r>
          </a:p>
          <a:p>
            <a:pPr marL="800100" lvl="1" indent="-342900">
              <a:lnSpc>
                <a:spcPct val="9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Input/Output</a:t>
            </a: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</p:spTree>
    <p:extLst>
      <p:ext uri="{BB962C8B-B14F-4D97-AF65-F5344CB8AC3E}">
        <p14:creationId xmlns:p14="http://schemas.microsoft.com/office/powerpoint/2010/main" val="180094702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dirty="0" smtClean="0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lang="en-US" sz="3200" b="1" i="1" u="none" strike="noStrike" cap="none" dirty="0">
              <a:solidFill>
                <a:srgbClr val="2526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54127" y="1292937"/>
            <a:ext cx="10696691" cy="4722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</p:spTree>
    <p:extLst>
      <p:ext uri="{BB962C8B-B14F-4D97-AF65-F5344CB8AC3E}">
        <p14:creationId xmlns:p14="http://schemas.microsoft.com/office/powerpoint/2010/main" val="306981022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u="none" strike="noStrike" cap="none" dirty="0" smtClean="0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State Machine</a:t>
            </a:r>
            <a:endParaRPr lang="en-US" sz="3200" b="1" i="1" u="none" strike="noStrike" cap="none" dirty="0">
              <a:solidFill>
                <a:srgbClr val="2526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54127" y="1606621"/>
            <a:ext cx="10696691" cy="4409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Mealy vs Moore State Machine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27" y="2273373"/>
            <a:ext cx="6934871" cy="340096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504" y="1698232"/>
            <a:ext cx="3562808" cy="39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0784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u="none" strike="noStrike" cap="none" dirty="0" smtClean="0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Our Solution – ALU</a:t>
            </a:r>
            <a:endParaRPr lang="en-US" sz="3200" b="1" i="1" u="none" strike="noStrike" cap="none" dirty="0">
              <a:solidFill>
                <a:srgbClr val="2526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54127" y="1606621"/>
            <a:ext cx="10696691" cy="4409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</p:spTree>
    <p:extLst>
      <p:ext uri="{BB962C8B-B14F-4D97-AF65-F5344CB8AC3E}">
        <p14:creationId xmlns:p14="http://schemas.microsoft.com/office/powerpoint/2010/main" val="198989952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u="none" strike="noStrike" cap="none" dirty="0" smtClean="0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Our Solution – PC/ROM</a:t>
            </a:r>
            <a:endParaRPr lang="en-US" sz="3200" b="1" i="1" u="none" strike="noStrike" cap="none" dirty="0">
              <a:solidFill>
                <a:srgbClr val="2526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54127" y="1606621"/>
            <a:ext cx="10696691" cy="4409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30" y="1652339"/>
            <a:ext cx="4730683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8555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u="none" strike="noStrike" cap="none" dirty="0" smtClean="0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Our Solution – RF</a:t>
            </a:r>
            <a:endParaRPr lang="en-US" sz="3200" b="1" i="1" u="none" strike="noStrike" cap="none" dirty="0">
              <a:solidFill>
                <a:srgbClr val="2526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54127" y="1606621"/>
            <a:ext cx="10696691" cy="4409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</p:spTree>
    <p:extLst>
      <p:ext uri="{BB962C8B-B14F-4D97-AF65-F5344CB8AC3E}">
        <p14:creationId xmlns:p14="http://schemas.microsoft.com/office/powerpoint/2010/main" val="187282768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u="none" strike="noStrike" cap="none" dirty="0" smtClean="0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Our Solution – Implementation</a:t>
            </a:r>
            <a:endParaRPr lang="en-US" sz="3200" b="1" i="1" u="none" strike="noStrike" cap="none" dirty="0">
              <a:solidFill>
                <a:srgbClr val="2526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54127" y="1606621"/>
            <a:ext cx="10696691" cy="4409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</p:spTree>
    <p:extLst>
      <p:ext uri="{BB962C8B-B14F-4D97-AF65-F5344CB8AC3E}">
        <p14:creationId xmlns:p14="http://schemas.microsoft.com/office/powerpoint/2010/main" val="260552689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203</Words>
  <Application>Microsoft Office PowerPoint</Application>
  <PresentationFormat>Widescreen</PresentationFormat>
  <Paragraphs>62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Ruprecht</dc:creator>
  <cp:lastModifiedBy>Nathan Ruprecht</cp:lastModifiedBy>
  <cp:revision>26</cp:revision>
  <dcterms:created xsi:type="dcterms:W3CDTF">2016-04-27T20:17:29Z</dcterms:created>
  <dcterms:modified xsi:type="dcterms:W3CDTF">2016-12-07T18:19:11Z</dcterms:modified>
</cp:coreProperties>
</file>