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B9475-81EF-ECF8-FBC6-B68F66F01EDC}" v="118" dt="2025-05-27T19:16:23.107"/>
    <p1510:client id="{2D6456C6-22D3-0425-AC17-7F290A9355A8}" v="663" dt="2025-05-27T18:42:12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Hickey (Student)" userId="S::ianhickey@mines.edu::41cc8075-3db7-45fa-a14c-6dbdf66b628f" providerId="AD" clId="Web-{2D6456C6-22D3-0425-AC17-7F290A9355A8}"/>
    <pc:docChg chg="addSld modSld">
      <pc:chgData name="Ian Hickey (Student)" userId="S::ianhickey@mines.edu::41cc8075-3db7-45fa-a14c-6dbdf66b628f" providerId="AD" clId="Web-{2D6456C6-22D3-0425-AC17-7F290A9355A8}" dt="2025-05-27T18:42:11.869" v="650" actId="20577"/>
      <pc:docMkLst>
        <pc:docMk/>
      </pc:docMkLst>
      <pc:sldChg chg="addSp delSp modSp mod setBg setClrOvrMap">
        <pc:chgData name="Ian Hickey (Student)" userId="S::ianhickey@mines.edu::41cc8075-3db7-45fa-a14c-6dbdf66b628f" providerId="AD" clId="Web-{2D6456C6-22D3-0425-AC17-7F290A9355A8}" dt="2025-05-27T18:10:11.319" v="49" actId="20577"/>
        <pc:sldMkLst>
          <pc:docMk/>
          <pc:sldMk cId="109857222" sldId="256"/>
        </pc:sldMkLst>
        <pc:spChg chg="mod">
          <ac:chgData name="Ian Hickey (Student)" userId="S::ianhickey@mines.edu::41cc8075-3db7-45fa-a14c-6dbdf66b628f" providerId="AD" clId="Web-{2D6456C6-22D3-0425-AC17-7F290A9355A8}" dt="2025-05-27T18:09:18.491" v="3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an Hickey (Student)" userId="S::ianhickey@mines.edu::41cc8075-3db7-45fa-a14c-6dbdf66b628f" providerId="AD" clId="Web-{2D6456C6-22D3-0425-AC17-7F290A9355A8}" dt="2025-05-27T18:10:11.319" v="49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08:12.164" v="2"/>
          <ac:spMkLst>
            <pc:docMk/>
            <pc:sldMk cId="109857222" sldId="256"/>
            <ac:spMk id="9" creationId="{71B2258F-86CA-4D4D-8270-BC05FCDEBFB3}"/>
          </ac:spMkLst>
        </pc:spChg>
        <pc:spChg chg="add">
          <ac:chgData name="Ian Hickey (Student)" userId="S::ianhickey@mines.edu::41cc8075-3db7-45fa-a14c-6dbdf66b628f" providerId="AD" clId="Web-{2D6456C6-22D3-0425-AC17-7F290A9355A8}" dt="2025-05-27T18:08:37.554" v="5"/>
          <ac:spMkLst>
            <pc:docMk/>
            <pc:sldMk cId="109857222" sldId="256"/>
            <ac:spMk id="10" creationId="{3A930249-8242-4E2B-AF17-C01826488321}"/>
          </ac:spMkLst>
        </pc:spChg>
        <pc:spChg chg="add">
          <ac:chgData name="Ian Hickey (Student)" userId="S::ianhickey@mines.edu::41cc8075-3db7-45fa-a14c-6dbdf66b628f" providerId="AD" clId="Web-{2D6456C6-22D3-0425-AC17-7F290A9355A8}" dt="2025-05-27T18:08:37.554" v="5"/>
          <ac:spMkLst>
            <pc:docMk/>
            <pc:sldMk cId="109857222" sldId="256"/>
            <ac:spMk id="12" creationId="{A5BDD999-C5E1-4B3E-A710-768673819165}"/>
          </ac:spMkLst>
        </pc:spChg>
        <pc:picChg chg="add del mod ord">
          <ac:chgData name="Ian Hickey (Student)" userId="S::ianhickey@mines.edu::41cc8075-3db7-45fa-a14c-6dbdf66b628f" providerId="AD" clId="Web-{2D6456C6-22D3-0425-AC17-7F290A9355A8}" dt="2025-05-27T18:08:14.445" v="3"/>
          <ac:picMkLst>
            <pc:docMk/>
            <pc:sldMk cId="109857222" sldId="256"/>
            <ac:picMk id="4" creationId="{E3D02C00-67BA-9317-D01A-DED3200B644A}"/>
          </ac:picMkLst>
        </pc:picChg>
        <pc:picChg chg="add mod ord">
          <ac:chgData name="Ian Hickey (Student)" userId="S::ianhickey@mines.edu::41cc8075-3db7-45fa-a14c-6dbdf66b628f" providerId="AD" clId="Web-{2D6456C6-22D3-0425-AC17-7F290A9355A8}" dt="2025-05-27T18:08:37.554" v="5"/>
          <ac:picMkLst>
            <pc:docMk/>
            <pc:sldMk cId="109857222" sldId="256"/>
            <ac:picMk id="5" creationId="{E68742A9-FA24-83CB-8624-585524925E62}"/>
          </ac:picMkLst>
        </pc:picChg>
      </pc:sldChg>
      <pc:sldChg chg="addSp delSp modSp new mod setBg">
        <pc:chgData name="Ian Hickey (Student)" userId="S::ianhickey@mines.edu::41cc8075-3db7-45fa-a14c-6dbdf66b628f" providerId="AD" clId="Web-{2D6456C6-22D3-0425-AC17-7F290A9355A8}" dt="2025-05-27T18:40:24.791" v="645" actId="14100"/>
        <pc:sldMkLst>
          <pc:docMk/>
          <pc:sldMk cId="753680426" sldId="257"/>
        </pc:sldMkLst>
        <pc:spChg chg="mod">
          <ac:chgData name="Ian Hickey (Student)" userId="S::ianhickey@mines.edu::41cc8075-3db7-45fa-a14c-6dbdf66b628f" providerId="AD" clId="Web-{2D6456C6-22D3-0425-AC17-7F290A9355A8}" dt="2025-05-27T18:40:05.588" v="643"/>
          <ac:spMkLst>
            <pc:docMk/>
            <pc:sldMk cId="753680426" sldId="257"/>
            <ac:spMk id="2" creationId="{C8CEEA9C-30BD-6C78-512C-0FC03DF80597}"/>
          </ac:spMkLst>
        </pc:spChg>
        <pc:spChg chg="del">
          <ac:chgData name="Ian Hickey (Student)" userId="S::ianhickey@mines.edu::41cc8075-3db7-45fa-a14c-6dbdf66b628f" providerId="AD" clId="Web-{2D6456C6-22D3-0425-AC17-7F290A9355A8}" dt="2025-05-27T18:11:28.772" v="69"/>
          <ac:spMkLst>
            <pc:docMk/>
            <pc:sldMk cId="753680426" sldId="257"/>
            <ac:spMk id="3" creationId="{83B675EE-A057-C9A8-B3DA-170E6F27C1A5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17:14.285" v="83"/>
          <ac:spMkLst>
            <pc:docMk/>
            <pc:sldMk cId="753680426" sldId="257"/>
            <ac:spMk id="11" creationId="{70761CB3-8784-14E7-B918-0BD7490907C6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17:14.285" v="83"/>
          <ac:spMkLst>
            <pc:docMk/>
            <pc:sldMk cId="753680426" sldId="257"/>
            <ac:spMk id="14" creationId="{A7AE9375-4664-4DB2-922D-2782A6E439AC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17:14.285" v="83"/>
          <ac:spMkLst>
            <pc:docMk/>
            <pc:sldMk cId="753680426" sldId="257"/>
            <ac:spMk id="18" creationId="{C87417AF-190E-4D6E-AFA6-7D3E84B0B430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17:14.285" v="83"/>
          <ac:spMkLst>
            <pc:docMk/>
            <pc:sldMk cId="753680426" sldId="257"/>
            <ac:spMk id="20" creationId="{80B30ED8-273E-4C07-8568-2FE5CC5C483D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40:05.588" v="643"/>
          <ac:spMkLst>
            <pc:docMk/>
            <pc:sldMk cId="753680426" sldId="257"/>
            <ac:spMk id="22" creationId="{385E1BDC-A9B0-4A87-82E3-F3187F69A802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40:05.588" v="643"/>
          <ac:spMkLst>
            <pc:docMk/>
            <pc:sldMk cId="753680426" sldId="257"/>
            <ac:spMk id="23" creationId="{0990C621-3B8B-4820-8328-D47EF7CE823C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40:05.588" v="643"/>
          <ac:spMkLst>
            <pc:docMk/>
            <pc:sldMk cId="753680426" sldId="257"/>
            <ac:spMk id="24" creationId="{C1A2385B-1D2A-4E17-84FA-6CB7F0AAE473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40:05.588" v="643"/>
          <ac:spMkLst>
            <pc:docMk/>
            <pc:sldMk cId="753680426" sldId="257"/>
            <ac:spMk id="25" creationId="{5E791F2F-79DB-4CC0-9FA1-001E3E91E8B7}"/>
          </ac:spMkLst>
        </pc:spChg>
        <pc:spChg chg="add mod">
          <ac:chgData name="Ian Hickey (Student)" userId="S::ianhickey@mines.edu::41cc8075-3db7-45fa-a14c-6dbdf66b628f" providerId="AD" clId="Web-{2D6456C6-22D3-0425-AC17-7F290A9355A8}" dt="2025-05-27T18:40:05.588" v="643"/>
          <ac:spMkLst>
            <pc:docMk/>
            <pc:sldMk cId="753680426" sldId="257"/>
            <ac:spMk id="26" creationId="{08EF314C-2385-C0E9-949A-815440DC8E03}"/>
          </ac:spMkLst>
        </pc:spChg>
        <pc:spChg chg="add">
          <ac:chgData name="Ian Hickey (Student)" userId="S::ianhickey@mines.edu::41cc8075-3db7-45fa-a14c-6dbdf66b628f" providerId="AD" clId="Web-{2D6456C6-22D3-0425-AC17-7F290A9355A8}" dt="2025-05-27T18:40:05.588" v="643"/>
          <ac:spMkLst>
            <pc:docMk/>
            <pc:sldMk cId="753680426" sldId="257"/>
            <ac:spMk id="31" creationId="{69D47016-023F-44BD-981C-50E7A10A6609}"/>
          </ac:spMkLst>
        </pc:spChg>
        <pc:spChg chg="add">
          <ac:chgData name="Ian Hickey (Student)" userId="S::ianhickey@mines.edu::41cc8075-3db7-45fa-a14c-6dbdf66b628f" providerId="AD" clId="Web-{2D6456C6-22D3-0425-AC17-7F290A9355A8}" dt="2025-05-27T18:40:05.588" v="643"/>
          <ac:spMkLst>
            <pc:docMk/>
            <pc:sldMk cId="753680426" sldId="257"/>
            <ac:spMk id="33" creationId="{6D8B37B0-0682-433E-BC8D-498C04ABD9A7}"/>
          </ac:spMkLst>
        </pc:spChg>
        <pc:picChg chg="add del mod ord">
          <ac:chgData name="Ian Hickey (Student)" userId="S::ianhickey@mines.edu::41cc8075-3db7-45fa-a14c-6dbdf66b628f" providerId="AD" clId="Web-{2D6456C6-22D3-0425-AC17-7F290A9355A8}" dt="2025-05-27T18:39:55.104" v="641"/>
          <ac:picMkLst>
            <pc:docMk/>
            <pc:sldMk cId="753680426" sldId="257"/>
            <ac:picMk id="4" creationId="{9293EA3D-D44A-77A9-D63F-352ADA1088B0}"/>
          </ac:picMkLst>
        </pc:picChg>
        <pc:picChg chg="add del mod">
          <ac:chgData name="Ian Hickey (Student)" userId="S::ianhickey@mines.edu::41cc8075-3db7-45fa-a14c-6dbdf66b628f" providerId="AD" clId="Web-{2D6456C6-22D3-0425-AC17-7F290A9355A8}" dt="2025-05-27T18:16:58.566" v="80"/>
          <ac:picMkLst>
            <pc:docMk/>
            <pc:sldMk cId="753680426" sldId="257"/>
            <ac:picMk id="5" creationId="{2A7622E1-EC25-E0B2-A71A-3CF04DD2D93F}"/>
          </ac:picMkLst>
        </pc:picChg>
        <pc:picChg chg="add del mod">
          <ac:chgData name="Ian Hickey (Student)" userId="S::ianhickey@mines.edu::41cc8075-3db7-45fa-a14c-6dbdf66b628f" providerId="AD" clId="Web-{2D6456C6-22D3-0425-AC17-7F290A9355A8}" dt="2025-05-27T18:15:04.786" v="72"/>
          <ac:picMkLst>
            <pc:docMk/>
            <pc:sldMk cId="753680426" sldId="257"/>
            <ac:picMk id="6" creationId="{A1BC6814-A350-F3E9-6831-0B373BB3D017}"/>
          </ac:picMkLst>
        </pc:picChg>
        <pc:picChg chg="add mod ord">
          <ac:chgData name="Ian Hickey (Student)" userId="S::ianhickey@mines.edu::41cc8075-3db7-45fa-a14c-6dbdf66b628f" providerId="AD" clId="Web-{2D6456C6-22D3-0425-AC17-7F290A9355A8}" dt="2025-05-27T18:40:24.791" v="645" actId="14100"/>
          <ac:picMkLst>
            <pc:docMk/>
            <pc:sldMk cId="753680426" sldId="257"/>
            <ac:picMk id="7" creationId="{036A8AC0-EB54-20EB-5896-0A5658A4C011}"/>
          </ac:picMkLst>
        </pc:picChg>
        <pc:picChg chg="add mod">
          <ac:chgData name="Ian Hickey (Student)" userId="S::ianhickey@mines.edu::41cc8075-3db7-45fa-a14c-6dbdf66b628f" providerId="AD" clId="Web-{2D6456C6-22D3-0425-AC17-7F290A9355A8}" dt="2025-05-27T18:40:05.588" v="643"/>
          <ac:picMkLst>
            <pc:docMk/>
            <pc:sldMk cId="753680426" sldId="257"/>
            <ac:picMk id="8" creationId="{372EEFEB-E14B-9313-13DF-CAAB08E68537}"/>
          </ac:picMkLst>
        </pc:picChg>
        <pc:cxnChg chg="add del">
          <ac:chgData name="Ian Hickey (Student)" userId="S::ianhickey@mines.edu::41cc8075-3db7-45fa-a14c-6dbdf66b628f" providerId="AD" clId="Web-{2D6456C6-22D3-0425-AC17-7F290A9355A8}" dt="2025-05-27T18:17:14.285" v="83"/>
          <ac:cxnSpMkLst>
            <pc:docMk/>
            <pc:sldMk cId="753680426" sldId="257"/>
            <ac:cxnSpMk id="16" creationId="{EE504C98-6397-41C1-A8D8-2D9C4ED307E0}"/>
          </ac:cxnSpMkLst>
        </pc:cxnChg>
      </pc:sldChg>
      <pc:sldChg chg="addSp delSp modSp new mod setBg">
        <pc:chgData name="Ian Hickey (Student)" userId="S::ianhickey@mines.edu::41cc8075-3db7-45fa-a14c-6dbdf66b628f" providerId="AD" clId="Web-{2D6456C6-22D3-0425-AC17-7F290A9355A8}" dt="2025-05-27T18:28:16.749" v="323" actId="20577"/>
        <pc:sldMkLst>
          <pc:docMk/>
          <pc:sldMk cId="1325600389" sldId="258"/>
        </pc:sldMkLst>
        <pc:spChg chg="mod">
          <ac:chgData name="Ian Hickey (Student)" userId="S::ianhickey@mines.edu::41cc8075-3db7-45fa-a14c-6dbdf66b628f" providerId="AD" clId="Web-{2D6456C6-22D3-0425-AC17-7F290A9355A8}" dt="2025-05-27T18:22:10.705" v="181" actId="20577"/>
          <ac:spMkLst>
            <pc:docMk/>
            <pc:sldMk cId="1325600389" sldId="258"/>
            <ac:spMk id="2" creationId="{8BA5E61B-918D-6034-A830-CFB120777EE6}"/>
          </ac:spMkLst>
        </pc:spChg>
        <pc:spChg chg="del">
          <ac:chgData name="Ian Hickey (Student)" userId="S::ianhickey@mines.edu::41cc8075-3db7-45fa-a14c-6dbdf66b628f" providerId="AD" clId="Web-{2D6456C6-22D3-0425-AC17-7F290A9355A8}" dt="2025-05-27T18:15:11.676" v="74"/>
          <ac:spMkLst>
            <pc:docMk/>
            <pc:sldMk cId="1325600389" sldId="258"/>
            <ac:spMk id="3" creationId="{A74B1B18-A3C2-FCAE-4293-3D259C7A7F63}"/>
          </ac:spMkLst>
        </pc:spChg>
        <pc:spChg chg="add del mod">
          <ac:chgData name="Ian Hickey (Student)" userId="S::ianhickey@mines.edu::41cc8075-3db7-45fa-a14c-6dbdf66b628f" providerId="AD" clId="Web-{2D6456C6-22D3-0425-AC17-7F290A9355A8}" dt="2025-05-27T18:15:35.567" v="76"/>
          <ac:spMkLst>
            <pc:docMk/>
            <pc:sldMk cId="1325600389" sldId="258"/>
            <ac:spMk id="6" creationId="{ECDB4145-F6BA-4342-3AB1-DB6DED40087B}"/>
          </ac:spMkLst>
        </pc:spChg>
        <pc:spChg chg="add mod">
          <ac:chgData name="Ian Hickey (Student)" userId="S::ianhickey@mines.edu::41cc8075-3db7-45fa-a14c-6dbdf66b628f" providerId="AD" clId="Web-{2D6456C6-22D3-0425-AC17-7F290A9355A8}" dt="2025-05-27T18:28:16.749" v="323" actId="20577"/>
          <ac:spMkLst>
            <pc:docMk/>
            <pc:sldMk cId="1325600389" sldId="258"/>
            <ac:spMk id="12" creationId="{3C34ADB9-8BBC-6435-2566-167F647AAE54}"/>
          </ac:spMkLst>
        </pc:spChg>
        <pc:grpChg chg="add">
          <ac:chgData name="Ian Hickey (Student)" userId="S::ianhickey@mines.edu::41cc8075-3db7-45fa-a14c-6dbdf66b628f" providerId="AD" clId="Web-{2D6456C6-22D3-0425-AC17-7F290A9355A8}" dt="2025-05-27T18:16:09.207" v="78"/>
          <ac:grpSpMkLst>
            <pc:docMk/>
            <pc:sldMk cId="1325600389" sldId="258"/>
            <ac:grpSpMk id="15" creationId="{923615DC-F5A3-677C-DB79-DA387F11FC43}"/>
          </ac:grpSpMkLst>
        </pc:grpChg>
        <pc:picChg chg="add del mod ord">
          <ac:chgData name="Ian Hickey (Student)" userId="S::ianhickey@mines.edu::41cc8075-3db7-45fa-a14c-6dbdf66b628f" providerId="AD" clId="Web-{2D6456C6-22D3-0425-AC17-7F290A9355A8}" dt="2025-05-27T18:15:31.614" v="75"/>
          <ac:picMkLst>
            <pc:docMk/>
            <pc:sldMk cId="1325600389" sldId="258"/>
            <ac:picMk id="4" creationId="{F07A1BD1-5F1A-54C7-EBB1-5A8E33522EC3}"/>
          </ac:picMkLst>
        </pc:picChg>
        <pc:picChg chg="add mod ord">
          <ac:chgData name="Ian Hickey (Student)" userId="S::ianhickey@mines.edu::41cc8075-3db7-45fa-a14c-6dbdf66b628f" providerId="AD" clId="Web-{2D6456C6-22D3-0425-AC17-7F290A9355A8}" dt="2025-05-27T18:16:09.207" v="78"/>
          <ac:picMkLst>
            <pc:docMk/>
            <pc:sldMk cId="1325600389" sldId="258"/>
            <ac:picMk id="7" creationId="{F0288C29-4094-CD10-FF19-A2454BA9A881}"/>
          </ac:picMkLst>
        </pc:picChg>
        <pc:picChg chg="add mod">
          <ac:chgData name="Ian Hickey (Student)" userId="S::ianhickey@mines.edu::41cc8075-3db7-45fa-a14c-6dbdf66b628f" providerId="AD" clId="Web-{2D6456C6-22D3-0425-AC17-7F290A9355A8}" dt="2025-05-27T18:16:09.207" v="78"/>
          <ac:picMkLst>
            <pc:docMk/>
            <pc:sldMk cId="1325600389" sldId="258"/>
            <ac:picMk id="8" creationId="{552AB0BB-BDCA-B64B-0DBB-F7AA4911B70A}"/>
          </ac:picMkLst>
        </pc:picChg>
      </pc:sldChg>
      <pc:sldChg chg="addSp delSp modSp new mod setBg">
        <pc:chgData name="Ian Hickey (Student)" userId="S::ianhickey@mines.edu::41cc8075-3db7-45fa-a14c-6dbdf66b628f" providerId="AD" clId="Web-{2D6456C6-22D3-0425-AC17-7F290A9355A8}" dt="2025-05-27T18:42:11.869" v="650" actId="20577"/>
        <pc:sldMkLst>
          <pc:docMk/>
          <pc:sldMk cId="2411292308" sldId="259"/>
        </pc:sldMkLst>
        <pc:spChg chg="mod ord">
          <ac:chgData name="Ian Hickey (Student)" userId="S::ianhickey@mines.edu::41cc8075-3db7-45fa-a14c-6dbdf66b628f" providerId="AD" clId="Web-{2D6456C6-22D3-0425-AC17-7F290A9355A8}" dt="2025-05-27T18:35:04.575" v="417"/>
          <ac:spMkLst>
            <pc:docMk/>
            <pc:sldMk cId="2411292308" sldId="259"/>
            <ac:spMk id="2" creationId="{D4C975DD-7DF7-A46E-82E4-91C0277720FF}"/>
          </ac:spMkLst>
        </pc:spChg>
        <pc:spChg chg="del">
          <ac:chgData name="Ian Hickey (Student)" userId="S::ianhickey@mines.edu::41cc8075-3db7-45fa-a14c-6dbdf66b628f" providerId="AD" clId="Web-{2D6456C6-22D3-0425-AC17-7F290A9355A8}" dt="2025-05-27T18:28:49.686" v="325"/>
          <ac:spMkLst>
            <pc:docMk/>
            <pc:sldMk cId="2411292308" sldId="259"/>
            <ac:spMk id="3" creationId="{81A482F4-D74C-3ED8-5420-3E5C0E965FA6}"/>
          </ac:spMkLst>
        </pc:spChg>
        <pc:spChg chg="add mod">
          <ac:chgData name="Ian Hickey (Student)" userId="S::ianhickey@mines.edu::41cc8075-3db7-45fa-a14c-6dbdf66b628f" providerId="AD" clId="Web-{2D6456C6-22D3-0425-AC17-7F290A9355A8}" dt="2025-05-27T18:42:11.869" v="650" actId="20577"/>
          <ac:spMkLst>
            <pc:docMk/>
            <pc:sldMk cId="2411292308" sldId="259"/>
            <ac:spMk id="8" creationId="{4EB90E42-C828-FEC0-FDB1-234C9F623EEC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35:04.575" v="417"/>
          <ac:spMkLst>
            <pc:docMk/>
            <pc:sldMk cId="2411292308" sldId="259"/>
            <ac:spMk id="11" creationId="{04812C46-200A-4DEB-A05E-3ED6C68C2387}"/>
          </ac:spMkLst>
        </pc:spChg>
        <pc:spChg chg="add del">
          <ac:chgData name="Ian Hickey (Student)" userId="S::ianhickey@mines.edu::41cc8075-3db7-45fa-a14c-6dbdf66b628f" providerId="AD" clId="Web-{2D6456C6-22D3-0425-AC17-7F290A9355A8}" dt="2025-05-27T18:35:04.575" v="417"/>
          <ac:spMkLst>
            <pc:docMk/>
            <pc:sldMk cId="2411292308" sldId="259"/>
            <ac:spMk id="13" creationId="{D1EA859B-E555-4109-94F3-6700E046E008}"/>
          </ac:spMkLst>
        </pc:spChg>
        <pc:spChg chg="add">
          <ac:chgData name="Ian Hickey (Student)" userId="S::ianhickey@mines.edu::41cc8075-3db7-45fa-a14c-6dbdf66b628f" providerId="AD" clId="Web-{2D6456C6-22D3-0425-AC17-7F290A9355A8}" dt="2025-05-27T18:35:04.575" v="417"/>
          <ac:spMkLst>
            <pc:docMk/>
            <pc:sldMk cId="2411292308" sldId="259"/>
            <ac:spMk id="18" creationId="{F13C74B1-5B17-4795-BED0-7140497B445A}"/>
          </ac:spMkLst>
        </pc:spChg>
        <pc:spChg chg="add">
          <ac:chgData name="Ian Hickey (Student)" userId="S::ianhickey@mines.edu::41cc8075-3db7-45fa-a14c-6dbdf66b628f" providerId="AD" clId="Web-{2D6456C6-22D3-0425-AC17-7F290A9355A8}" dt="2025-05-27T18:35:04.575" v="417"/>
          <ac:spMkLst>
            <pc:docMk/>
            <pc:sldMk cId="2411292308" sldId="259"/>
            <ac:spMk id="20" creationId="{D4974D33-8DC5-464E-8C6D-BE58F0669C17}"/>
          </ac:spMkLst>
        </pc:spChg>
        <pc:picChg chg="add del mod ord">
          <ac:chgData name="Ian Hickey (Student)" userId="S::ianhickey@mines.edu::41cc8075-3db7-45fa-a14c-6dbdf66b628f" providerId="AD" clId="Web-{2D6456C6-22D3-0425-AC17-7F290A9355A8}" dt="2025-05-27T18:34:54.762" v="415"/>
          <ac:picMkLst>
            <pc:docMk/>
            <pc:sldMk cId="2411292308" sldId="259"/>
            <ac:picMk id="4" creationId="{D0BFA3E6-2496-E10E-D2F0-F444B5BDB0FA}"/>
          </ac:picMkLst>
        </pc:picChg>
        <pc:picChg chg="add mod">
          <ac:chgData name="Ian Hickey (Student)" userId="S::ianhickey@mines.edu::41cc8075-3db7-45fa-a14c-6dbdf66b628f" providerId="AD" clId="Web-{2D6456C6-22D3-0425-AC17-7F290A9355A8}" dt="2025-05-27T18:35:04.575" v="417"/>
          <ac:picMkLst>
            <pc:docMk/>
            <pc:sldMk cId="2411292308" sldId="259"/>
            <ac:picMk id="5" creationId="{054DC38F-0765-74C5-AD53-438BEEAFE589}"/>
          </ac:picMkLst>
        </pc:picChg>
      </pc:sldChg>
    </pc:docChg>
  </pc:docChgLst>
  <pc:docChgLst>
    <pc:chgData name="Nathan Sedmak (Student)" userId="S::ntsedmak@mines.edu::736450b6-0e3d-485b-b0d6-11e7e56b21ba" providerId="AD" clId="Web-{227B9475-81EF-ECF8-FBC6-B68F66F01EDC}"/>
    <pc:docChg chg="addSld delSld modSld">
      <pc:chgData name="Nathan Sedmak (Student)" userId="S::ntsedmak@mines.edu::736450b6-0e3d-485b-b0d6-11e7e56b21ba" providerId="AD" clId="Web-{227B9475-81EF-ECF8-FBC6-B68F66F01EDC}" dt="2025-05-27T19:16:23.107" v="111"/>
      <pc:docMkLst>
        <pc:docMk/>
      </pc:docMkLst>
      <pc:sldChg chg="modSp">
        <pc:chgData name="Nathan Sedmak (Student)" userId="S::ntsedmak@mines.edu::736450b6-0e3d-485b-b0d6-11e7e56b21ba" providerId="AD" clId="Web-{227B9475-81EF-ECF8-FBC6-B68F66F01EDC}" dt="2025-05-27T18:53:20.736" v="89" actId="1076"/>
        <pc:sldMkLst>
          <pc:docMk/>
          <pc:sldMk cId="109857222" sldId="256"/>
        </pc:sldMkLst>
        <pc:spChg chg="mod">
          <ac:chgData name="Nathan Sedmak (Student)" userId="S::ntsedmak@mines.edu::736450b6-0e3d-485b-b0d6-11e7e56b21ba" providerId="AD" clId="Web-{227B9475-81EF-ECF8-FBC6-B68F66F01EDC}" dt="2025-05-27T18:28:38.250" v="23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Nathan Sedmak (Student)" userId="S::ntsedmak@mines.edu::736450b6-0e3d-485b-b0d6-11e7e56b21ba" providerId="AD" clId="Web-{227B9475-81EF-ECF8-FBC6-B68F66F01EDC}" dt="2025-05-27T18:53:20.736" v="89" actId="1076"/>
          <ac:picMkLst>
            <pc:docMk/>
            <pc:sldMk cId="109857222" sldId="256"/>
            <ac:picMk id="5" creationId="{E68742A9-FA24-83CB-8624-585524925E62}"/>
          </ac:picMkLst>
        </pc:picChg>
      </pc:sldChg>
      <pc:sldChg chg="modSp">
        <pc:chgData name="Nathan Sedmak (Student)" userId="S::ntsedmak@mines.edu::736450b6-0e3d-485b-b0d6-11e7e56b21ba" providerId="AD" clId="Web-{227B9475-81EF-ECF8-FBC6-B68F66F01EDC}" dt="2025-05-27T19:03:03.111" v="110" actId="20577"/>
        <pc:sldMkLst>
          <pc:docMk/>
          <pc:sldMk cId="753680426" sldId="257"/>
        </pc:sldMkLst>
        <pc:spChg chg="mod">
          <ac:chgData name="Nathan Sedmak (Student)" userId="S::ntsedmak@mines.edu::736450b6-0e3d-485b-b0d6-11e7e56b21ba" providerId="AD" clId="Web-{227B9475-81EF-ECF8-FBC6-B68F66F01EDC}" dt="2025-05-27T19:03:03.111" v="110" actId="20577"/>
          <ac:spMkLst>
            <pc:docMk/>
            <pc:sldMk cId="753680426" sldId="257"/>
            <ac:spMk id="26" creationId="{08EF314C-2385-C0E9-949A-815440DC8E03}"/>
          </ac:spMkLst>
        </pc:spChg>
      </pc:sldChg>
      <pc:sldChg chg="modSp">
        <pc:chgData name="Nathan Sedmak (Student)" userId="S::ntsedmak@mines.edu::736450b6-0e3d-485b-b0d6-11e7e56b21ba" providerId="AD" clId="Web-{227B9475-81EF-ECF8-FBC6-B68F66F01EDC}" dt="2025-05-27T18:42:15.856" v="87" actId="20577"/>
        <pc:sldMkLst>
          <pc:docMk/>
          <pc:sldMk cId="2411292308" sldId="259"/>
        </pc:sldMkLst>
        <pc:spChg chg="mod">
          <ac:chgData name="Nathan Sedmak (Student)" userId="S::ntsedmak@mines.edu::736450b6-0e3d-485b-b0d6-11e7e56b21ba" providerId="AD" clId="Web-{227B9475-81EF-ECF8-FBC6-B68F66F01EDC}" dt="2025-05-27T18:42:15.856" v="87" actId="20577"/>
          <ac:spMkLst>
            <pc:docMk/>
            <pc:sldMk cId="2411292308" sldId="259"/>
            <ac:spMk id="8" creationId="{4EB90E42-C828-FEC0-FDB1-234C9F623EEC}"/>
          </ac:spMkLst>
        </pc:spChg>
      </pc:sldChg>
      <pc:sldChg chg="modSp new del">
        <pc:chgData name="Nathan Sedmak (Student)" userId="S::ntsedmak@mines.edu::736450b6-0e3d-485b-b0d6-11e7e56b21ba" providerId="AD" clId="Web-{227B9475-81EF-ECF8-FBC6-B68F66F01EDC}" dt="2025-05-27T19:16:23.107" v="111"/>
        <pc:sldMkLst>
          <pc:docMk/>
          <pc:sldMk cId="442697411" sldId="260"/>
        </pc:sldMkLst>
        <pc:spChg chg="mod">
          <ac:chgData name="Nathan Sedmak (Student)" userId="S::ntsedmak@mines.edu::736450b6-0e3d-485b-b0d6-11e7e56b21ba" providerId="AD" clId="Web-{227B9475-81EF-ECF8-FBC6-B68F66F01EDC}" dt="2025-05-27T19:02:46.766" v="108" actId="20577"/>
          <ac:spMkLst>
            <pc:docMk/>
            <pc:sldMk cId="442697411" sldId="260"/>
            <ac:spMk id="2" creationId="{E330D945-6031-0730-C4B2-5FFCAC38A9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2024年 Howelsen Hill Ski Area - 出発前に知っておくべきことすべて - トリップアドバイザー">
            <a:extLst>
              <a:ext uri="{FF2B5EF4-FFF2-40B4-BE49-F238E27FC236}">
                <a16:creationId xmlns:a16="http://schemas.microsoft.com/office/drawing/2014/main" id="{E68742A9-FA24-83CB-8624-585524925E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375" b="4625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FDEM Analysis of Howelsen Hill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Steamboat Springs, CO</a:t>
            </a:r>
            <a:endParaRPr lang="en-US" sz="5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</a:rPr>
              <a:t>Ian P. Hickey, Nate T. Sedmak, M. Lucas Holt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 sz="8800">
                <a:solidFill>
                  <a:srgbClr val="FFFFFF"/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EEA9C-30BD-6C78-512C-0FC03DF8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What We Accomplished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08EF314C-2385-C0E9-949A-815440DC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1900"/>
              <a:t>Created a GitHub repository to store our data, code, progress, and files associated with the project</a:t>
            </a:r>
          </a:p>
          <a:p>
            <a:r>
              <a:rPr lang="en-US" sz="1900"/>
              <a:t>Downloaded and set up </a:t>
            </a:r>
            <a:r>
              <a:rPr lang="en-US" sz="1900" err="1"/>
              <a:t>SimPEG</a:t>
            </a:r>
            <a:r>
              <a:rPr lang="en-US" sz="1900"/>
              <a:t> so we can perform 2D inversions and potentially a 3D inversion.</a:t>
            </a:r>
          </a:p>
          <a:p>
            <a:r>
              <a:rPr lang="en-US" sz="1900"/>
              <a:t>Performed early analysis of group 2's 05/14/2025 FDEM data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72EEFEB-E14B-9313-13DF-CAAB08E6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38631"/>
            <a:ext cx="5468112" cy="3540602"/>
          </a:xfrm>
          <a:prstGeom prst="rect">
            <a:avLst/>
          </a:prstGeom>
        </p:spPr>
      </p:pic>
      <p:pic>
        <p:nvPicPr>
          <p:cNvPr id="7" name="Picture 6" descr="A logo for a company&#10;&#10;AI-generated content may be incorrect.">
            <a:extLst>
              <a:ext uri="{FF2B5EF4-FFF2-40B4-BE49-F238E27FC236}">
                <a16:creationId xmlns:a16="http://schemas.microsoft.com/office/drawing/2014/main" id="{036A8AC0-EB54-20EB-5896-0A5658A4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199112"/>
            <a:ext cx="5468112" cy="24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E61B-918D-6034-A830-CFB12077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41391"/>
            <a:ext cx="521130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Early analysis of In-phase and Quadrature FDEM Components</a:t>
            </a:r>
          </a:p>
        </p:txBody>
      </p:sp>
      <p:pic>
        <p:nvPicPr>
          <p:cNvPr id="7" name="Content Placeholder 6" descr="A green and blue square&#10;&#10;AI-generated content may be incorrect.">
            <a:extLst>
              <a:ext uri="{FF2B5EF4-FFF2-40B4-BE49-F238E27FC236}">
                <a16:creationId xmlns:a16="http://schemas.microsoft.com/office/drawing/2014/main" id="{F0288C29-4094-CD10-FF19-A2454BA9A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05" b="3"/>
          <a:stretch>
            <a:fillRect/>
          </a:stretch>
        </p:blipFill>
        <p:spPr>
          <a:xfrm>
            <a:off x="20" y="-18829"/>
            <a:ext cx="5433960" cy="3455514"/>
          </a:xfrm>
          <a:prstGeom prst="rect">
            <a:avLst/>
          </a:prstGeom>
        </p:spPr>
      </p:pic>
      <p:pic>
        <p:nvPicPr>
          <p:cNvPr id="8" name="Picture 7" descr="A blue and green square&#10;&#10;AI-generated content may be incorrect.">
            <a:extLst>
              <a:ext uri="{FF2B5EF4-FFF2-40B4-BE49-F238E27FC236}">
                <a16:creationId xmlns:a16="http://schemas.microsoft.com/office/drawing/2014/main" id="{552AB0BB-BDCA-B64B-0DBB-F7AA4911B7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88" b="3"/>
          <a:stretch>
            <a:fillRect/>
          </a:stretch>
        </p:blipFill>
        <p:spPr>
          <a:xfrm>
            <a:off x="20" y="3421856"/>
            <a:ext cx="5433962" cy="344783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23615DC-F5A3-677C-DB79-DA387F11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B2E658-9767-8805-2BCB-63F4F3AE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A709A9-EE8C-7D2E-43D2-E8A342BA0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C34ADB9-8BBC-6435-2566-167F647A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3476"/>
            <a:ext cx="5211301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At 63030Hz evidence of a T-shaped feature takes shape.</a:t>
            </a:r>
          </a:p>
          <a:p>
            <a:r>
              <a:rPr lang="en-US" sz="2000"/>
              <a:t>We worked with Joe to identify if features in the data are viable for future analysis of landslide slumps.  </a:t>
            </a:r>
          </a:p>
        </p:txBody>
      </p:sp>
    </p:spTree>
    <p:extLst>
      <p:ext uri="{BB962C8B-B14F-4D97-AF65-F5344CB8AC3E}">
        <p14:creationId xmlns:p14="http://schemas.microsoft.com/office/powerpoint/2010/main" val="132560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975DD-7DF7-A46E-82E4-91C02777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Future Plans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B90E42-C828-FEC0-FDB1-234C9F623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/>
            <a:r>
              <a:rPr lang="en-US" sz="2200"/>
              <a:t>Completely setup all required software including </a:t>
            </a:r>
            <a:r>
              <a:rPr lang="en-US" sz="2200" err="1"/>
              <a:t>SimPEG</a:t>
            </a:r>
            <a:r>
              <a:rPr lang="en-US" sz="2200"/>
              <a:t> on all computers</a:t>
            </a:r>
            <a:endParaRPr lang="en-US"/>
          </a:p>
          <a:p>
            <a:pPr marL="342900" indent="-342900"/>
            <a:r>
              <a:rPr lang="en-US" sz="2200"/>
              <a:t>Talk with Joe on how to implement topography into 2D/3D inversions</a:t>
            </a:r>
          </a:p>
          <a:p>
            <a:pPr marL="342900" indent="-342900"/>
            <a:r>
              <a:rPr lang="en-US" sz="2200"/>
              <a:t>Perform 2D inversions</a:t>
            </a:r>
          </a:p>
          <a:p>
            <a:pPr marL="342900" indent="-342900"/>
            <a:r>
              <a:rPr lang="en-US" sz="2200"/>
              <a:t>Continue gathering information about Howelsen Hill (previous slides and utilities)</a:t>
            </a:r>
          </a:p>
          <a:p>
            <a:pPr marL="342900" indent="-342900"/>
            <a:r>
              <a:rPr lang="en-US" sz="2200"/>
              <a:t>Contact Dr. Gabe Walton (Mines Geology) about LiDAR data </a:t>
            </a:r>
          </a:p>
          <a:p>
            <a:endParaRPr lang="en-US" sz="2200"/>
          </a:p>
        </p:txBody>
      </p:sp>
      <p:pic>
        <p:nvPicPr>
          <p:cNvPr id="5" name="Picture 4" descr="The Best Itinerary For A Day in Golden, Colorado | Her Wanderful World">
            <a:extLst>
              <a:ext uri="{FF2B5EF4-FFF2-40B4-BE49-F238E27FC236}">
                <a16:creationId xmlns:a16="http://schemas.microsoft.com/office/drawing/2014/main" id="{054DC38F-0765-74C5-AD53-438BEEAFE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63" r="19984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12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FDEM Analysis of Howelsen Hill Steamboat Springs, CO</vt:lpstr>
      <vt:lpstr>What We Accomplished</vt:lpstr>
      <vt:lpstr>Early analysis of In-phase and Quadrature FDEM Components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2025-05-27T18:06:49Z</dcterms:created>
  <dcterms:modified xsi:type="dcterms:W3CDTF">2025-05-27T19:16:24Z</dcterms:modified>
</cp:coreProperties>
</file>