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3"/>
  </p:notesMasterIdLst>
  <p:sldIdLst>
    <p:sldId id="1176" r:id="rId2"/>
  </p:sldIdLst>
  <p:sldSz cx="30240288"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24" userDrawn="1">
          <p15:clr>
            <a:srgbClr val="A4A3A4"/>
          </p15:clr>
        </p15:guide>
        <p15:guide id="2" pos="95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F00"/>
    <a:srgbClr val="FF40FF"/>
    <a:srgbClr val="31B3E8"/>
    <a:srgbClr val="2E8FAB"/>
    <a:srgbClr val="3FB5E5"/>
    <a:srgbClr val="235CBB"/>
    <a:srgbClr val="36B4FD"/>
    <a:srgbClr val="70B4FD"/>
    <a:srgbClr val="051B35"/>
    <a:srgbClr val="E7F8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2A4A32-3117-4F56-9C49-7DCDBD1603CC}" v="4" dt="2023-01-06T12:46:03.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7" autoAdjust="0"/>
    <p:restoredTop sz="97420" autoAdjust="0"/>
  </p:normalViewPr>
  <p:slideViewPr>
    <p:cSldViewPr snapToGrid="0" snapToObjects="1" showGuides="1">
      <p:cViewPr varScale="1">
        <p:scale>
          <a:sx n="37" d="100"/>
          <a:sy n="37" d="100"/>
        </p:scale>
        <p:origin x="1806" y="102"/>
      </p:cViewPr>
      <p:guideLst>
        <p:guide orient="horz" pos="9024"/>
        <p:guide pos="95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S" userId="cf4525aadfe551d0" providerId="LiveId" clId="{FA2A4A32-3117-4F56-9C49-7DCDBD1603CC}"/>
    <pc:docChg chg="undo redo custSel modSld">
      <pc:chgData name="Nathan S" userId="cf4525aadfe551d0" providerId="LiveId" clId="{FA2A4A32-3117-4F56-9C49-7DCDBD1603CC}" dt="2023-01-06T13:54:45.832" v="120" actId="20577"/>
      <pc:docMkLst>
        <pc:docMk/>
      </pc:docMkLst>
      <pc:sldChg chg="addSp delSp modSp mod">
        <pc:chgData name="Nathan S" userId="cf4525aadfe551d0" providerId="LiveId" clId="{FA2A4A32-3117-4F56-9C49-7DCDBD1603CC}" dt="2023-01-06T13:54:45.832" v="120" actId="20577"/>
        <pc:sldMkLst>
          <pc:docMk/>
          <pc:sldMk cId="2713480523" sldId="1176"/>
        </pc:sldMkLst>
        <pc:spChg chg="mod">
          <ac:chgData name="Nathan S" userId="cf4525aadfe551d0" providerId="LiveId" clId="{FA2A4A32-3117-4F56-9C49-7DCDBD1603CC}" dt="2023-01-06T12:45:11.866" v="59" actId="14100"/>
          <ac:spMkLst>
            <pc:docMk/>
            <pc:sldMk cId="2713480523" sldId="1176"/>
            <ac:spMk id="9" creationId="{98B961F4-3DEB-4275-783C-E1D047196E40}"/>
          </ac:spMkLst>
        </pc:spChg>
        <pc:spChg chg="mod">
          <ac:chgData name="Nathan S" userId="cf4525aadfe551d0" providerId="LiveId" clId="{FA2A4A32-3117-4F56-9C49-7DCDBD1603CC}" dt="2023-01-06T12:46:03.221" v="65" actId="1076"/>
          <ac:spMkLst>
            <pc:docMk/>
            <pc:sldMk cId="2713480523" sldId="1176"/>
            <ac:spMk id="10" creationId="{28AF7B3C-5CCD-E2F7-8781-6A197B065B9F}"/>
          </ac:spMkLst>
        </pc:spChg>
        <pc:spChg chg="mod">
          <ac:chgData name="Nathan S" userId="cf4525aadfe551d0" providerId="LiveId" clId="{FA2A4A32-3117-4F56-9C49-7DCDBD1603CC}" dt="2023-01-06T13:34:14.509" v="107" actId="255"/>
          <ac:spMkLst>
            <pc:docMk/>
            <pc:sldMk cId="2713480523" sldId="1176"/>
            <ac:spMk id="11" creationId="{8E67C8FE-583F-8725-1292-3A231E3656AD}"/>
          </ac:spMkLst>
        </pc:spChg>
        <pc:spChg chg="mod">
          <ac:chgData name="Nathan S" userId="cf4525aadfe551d0" providerId="LiveId" clId="{FA2A4A32-3117-4F56-9C49-7DCDBD1603CC}" dt="2023-01-06T13:02:56.648" v="98" actId="2711"/>
          <ac:spMkLst>
            <pc:docMk/>
            <pc:sldMk cId="2713480523" sldId="1176"/>
            <ac:spMk id="12" creationId="{403DD6F0-6EBC-E54F-E2F3-327D315ED926}"/>
          </ac:spMkLst>
        </pc:spChg>
        <pc:spChg chg="mod">
          <ac:chgData name="Nathan S" userId="cf4525aadfe551d0" providerId="LiveId" clId="{FA2A4A32-3117-4F56-9C49-7DCDBD1603CC}" dt="2023-01-06T13:02:15.444" v="87" actId="2711"/>
          <ac:spMkLst>
            <pc:docMk/>
            <pc:sldMk cId="2713480523" sldId="1176"/>
            <ac:spMk id="14" creationId="{AE0CFEC8-FC72-CFBB-0AC5-5DA11134C7FB}"/>
          </ac:spMkLst>
        </pc:spChg>
        <pc:spChg chg="mod">
          <ac:chgData name="Nathan S" userId="cf4525aadfe551d0" providerId="LiveId" clId="{FA2A4A32-3117-4F56-9C49-7DCDBD1603CC}" dt="2023-01-06T13:02:27.764" v="91" actId="2711"/>
          <ac:spMkLst>
            <pc:docMk/>
            <pc:sldMk cId="2713480523" sldId="1176"/>
            <ac:spMk id="17" creationId="{BD8AC0BA-F843-0E0C-5A30-0FA9174453DD}"/>
          </ac:spMkLst>
        </pc:spChg>
        <pc:spChg chg="mod">
          <ac:chgData name="Nathan S" userId="cf4525aadfe551d0" providerId="LiveId" clId="{FA2A4A32-3117-4F56-9C49-7DCDBD1603CC}" dt="2023-01-06T13:02:09.118" v="85" actId="2711"/>
          <ac:spMkLst>
            <pc:docMk/>
            <pc:sldMk cId="2713480523" sldId="1176"/>
            <ac:spMk id="19" creationId="{E728FCEB-CA22-C713-A088-F6A1F2EFA3C9}"/>
          </ac:spMkLst>
        </pc:spChg>
        <pc:spChg chg="mod">
          <ac:chgData name="Nathan S" userId="cf4525aadfe551d0" providerId="LiveId" clId="{FA2A4A32-3117-4F56-9C49-7DCDBD1603CC}" dt="2023-01-06T13:02:00.320" v="83" actId="255"/>
          <ac:spMkLst>
            <pc:docMk/>
            <pc:sldMk cId="2713480523" sldId="1176"/>
            <ac:spMk id="21" creationId="{F7EE5E5C-500B-D2EE-CBFE-0E770B01039F}"/>
          </ac:spMkLst>
        </pc:spChg>
        <pc:spChg chg="mod">
          <ac:chgData name="Nathan S" userId="cf4525aadfe551d0" providerId="LiveId" clId="{FA2A4A32-3117-4F56-9C49-7DCDBD1603CC}" dt="2023-01-06T13:54:45.832" v="120" actId="20577"/>
          <ac:spMkLst>
            <pc:docMk/>
            <pc:sldMk cId="2713480523" sldId="1176"/>
            <ac:spMk id="24" creationId="{DD473366-6457-A7DE-6F5A-38392AFF738A}"/>
          </ac:spMkLst>
        </pc:spChg>
        <pc:spChg chg="mod">
          <ac:chgData name="Nathan S" userId="cf4525aadfe551d0" providerId="LiveId" clId="{FA2A4A32-3117-4F56-9C49-7DCDBD1603CC}" dt="2023-01-06T13:02:51.294" v="97" actId="2711"/>
          <ac:spMkLst>
            <pc:docMk/>
            <pc:sldMk cId="2713480523" sldId="1176"/>
            <ac:spMk id="25" creationId="{364B2ED0-361A-FC95-FB1F-5514AFD9A701}"/>
          </ac:spMkLst>
        </pc:spChg>
        <pc:spChg chg="mod">
          <ac:chgData name="Nathan S" userId="cf4525aadfe551d0" providerId="LiveId" clId="{FA2A4A32-3117-4F56-9C49-7DCDBD1603CC}" dt="2023-01-06T13:02:21.787" v="89" actId="255"/>
          <ac:spMkLst>
            <pc:docMk/>
            <pc:sldMk cId="2713480523" sldId="1176"/>
            <ac:spMk id="30" creationId="{AAAA4C82-979E-C631-E21B-7825BE36FF80}"/>
          </ac:spMkLst>
        </pc:spChg>
        <pc:spChg chg="mod">
          <ac:chgData name="Nathan S" userId="cf4525aadfe551d0" providerId="LiveId" clId="{FA2A4A32-3117-4F56-9C49-7DCDBD1603CC}" dt="2023-01-06T00:36:29.729" v="3" actId="20577"/>
          <ac:spMkLst>
            <pc:docMk/>
            <pc:sldMk cId="2713480523" sldId="1176"/>
            <ac:spMk id="35" creationId="{E2769170-5203-881D-B3C0-E206FDAD6499}"/>
          </ac:spMkLst>
        </pc:spChg>
        <pc:spChg chg="mod">
          <ac:chgData name="Nathan S" userId="cf4525aadfe551d0" providerId="LiveId" clId="{FA2A4A32-3117-4F56-9C49-7DCDBD1603CC}" dt="2023-01-06T13:02:39.265" v="93" actId="2711"/>
          <ac:spMkLst>
            <pc:docMk/>
            <pc:sldMk cId="2713480523" sldId="1176"/>
            <ac:spMk id="36" creationId="{2DFFBC5C-9118-2447-F7F9-CE45146B164E}"/>
          </ac:spMkLst>
        </pc:spChg>
        <pc:spChg chg="mod">
          <ac:chgData name="Nathan S" userId="cf4525aadfe551d0" providerId="LiveId" clId="{FA2A4A32-3117-4F56-9C49-7DCDBD1603CC}" dt="2023-01-06T13:02:45.083" v="95" actId="2711"/>
          <ac:spMkLst>
            <pc:docMk/>
            <pc:sldMk cId="2713480523" sldId="1176"/>
            <ac:spMk id="41" creationId="{4C652C8B-43E1-5C47-B61F-FDBC9E12E9E5}"/>
          </ac:spMkLst>
        </pc:spChg>
        <pc:spChg chg="mod">
          <ac:chgData name="Nathan S" userId="cf4525aadfe551d0" providerId="LiveId" clId="{FA2A4A32-3117-4F56-9C49-7DCDBD1603CC}" dt="2023-01-06T13:34:19.306" v="108" actId="2711"/>
          <ac:spMkLst>
            <pc:docMk/>
            <pc:sldMk cId="2713480523" sldId="1176"/>
            <ac:spMk id="52" creationId="{C477D419-46DB-EA3A-B2F3-ED298C37B7B3}"/>
          </ac:spMkLst>
        </pc:spChg>
        <pc:picChg chg="mod">
          <ac:chgData name="Nathan S" userId="cf4525aadfe551d0" providerId="LiveId" clId="{FA2A4A32-3117-4F56-9C49-7DCDBD1603CC}" dt="2023-01-06T10:50:13.606" v="17" actId="208"/>
          <ac:picMkLst>
            <pc:docMk/>
            <pc:sldMk cId="2713480523" sldId="1176"/>
            <ac:picMk id="2" creationId="{6B08B567-C0C5-14FC-DC9C-8F1B9926190A}"/>
          </ac:picMkLst>
        </pc:picChg>
        <pc:picChg chg="mod">
          <ac:chgData name="Nathan S" userId="cf4525aadfe551d0" providerId="LiveId" clId="{FA2A4A32-3117-4F56-9C49-7DCDBD1603CC}" dt="2023-01-06T11:19:31.519" v="56" actId="1076"/>
          <ac:picMkLst>
            <pc:docMk/>
            <pc:sldMk cId="2713480523" sldId="1176"/>
            <ac:picMk id="4" creationId="{576E6DF3-3726-86CA-0C50-67656E01CF73}"/>
          </ac:picMkLst>
        </pc:picChg>
        <pc:picChg chg="mod">
          <ac:chgData name="Nathan S" userId="cf4525aadfe551d0" providerId="LiveId" clId="{FA2A4A32-3117-4F56-9C49-7DCDBD1603CC}" dt="2023-01-06T13:00:35.547" v="68" actId="1076"/>
          <ac:picMkLst>
            <pc:docMk/>
            <pc:sldMk cId="2713480523" sldId="1176"/>
            <ac:picMk id="5" creationId="{4600D9F7-D169-8E81-3B13-C29FB1FA41B7}"/>
          </ac:picMkLst>
        </pc:picChg>
        <pc:picChg chg="add mod ord">
          <ac:chgData name="Nathan S" userId="cf4525aadfe551d0" providerId="LiveId" clId="{FA2A4A32-3117-4F56-9C49-7DCDBD1603CC}" dt="2023-01-06T10:52:39.478" v="37" actId="1076"/>
          <ac:picMkLst>
            <pc:docMk/>
            <pc:sldMk cId="2713480523" sldId="1176"/>
            <ac:picMk id="6" creationId="{8142DED2-6431-3520-B67C-02F631A2A107}"/>
          </ac:picMkLst>
        </pc:picChg>
        <pc:picChg chg="mod">
          <ac:chgData name="Nathan S" userId="cf4525aadfe551d0" providerId="LiveId" clId="{FA2A4A32-3117-4F56-9C49-7DCDBD1603CC}" dt="2023-01-06T13:24:40.083" v="105" actId="1076"/>
          <ac:picMkLst>
            <pc:docMk/>
            <pc:sldMk cId="2713480523" sldId="1176"/>
            <ac:picMk id="16" creationId="{781288B8-2F05-6930-77C0-3BFED4232B2B}"/>
          </ac:picMkLst>
        </pc:picChg>
        <pc:picChg chg="mod">
          <ac:chgData name="Nathan S" userId="cf4525aadfe551d0" providerId="LiveId" clId="{FA2A4A32-3117-4F56-9C49-7DCDBD1603CC}" dt="2023-01-06T13:23:41.800" v="103" actId="14100"/>
          <ac:picMkLst>
            <pc:docMk/>
            <pc:sldMk cId="2713480523" sldId="1176"/>
            <ac:picMk id="33" creationId="{DDF54A37-25C6-5E07-0CDB-C25D1A16098B}"/>
          </ac:picMkLst>
        </pc:picChg>
        <pc:picChg chg="del mod">
          <ac:chgData name="Nathan S" userId="cf4525aadfe551d0" providerId="LiveId" clId="{FA2A4A32-3117-4F56-9C49-7DCDBD1603CC}" dt="2023-01-06T10:52:03.352" v="27" actId="478"/>
          <ac:picMkLst>
            <pc:docMk/>
            <pc:sldMk cId="2713480523" sldId="1176"/>
            <ac:picMk id="53" creationId="{70773847-EB7B-F58D-B29B-DED6BC54701A}"/>
          </ac:picMkLst>
        </pc:picChg>
        <pc:picChg chg="mod">
          <ac:chgData name="Nathan S" userId="cf4525aadfe551d0" providerId="LiveId" clId="{FA2A4A32-3117-4F56-9C49-7DCDBD1603CC}" dt="2023-01-06T10:50:18.544" v="18" actId="208"/>
          <ac:picMkLst>
            <pc:docMk/>
            <pc:sldMk cId="2713480523" sldId="1176"/>
            <ac:picMk id="67" creationId="{0661F41F-63DC-E8B4-3762-6F925F63A436}"/>
          </ac:picMkLst>
        </pc:picChg>
        <pc:picChg chg="mod">
          <ac:chgData name="Nathan S" userId="cf4525aadfe551d0" providerId="LiveId" clId="{FA2A4A32-3117-4F56-9C49-7DCDBD1603CC}" dt="2023-01-06T10:50:11.020" v="16" actId="208"/>
          <ac:picMkLst>
            <pc:docMk/>
            <pc:sldMk cId="2713480523" sldId="1176"/>
            <ac:picMk id="71" creationId="{B04763FA-F3B9-AD4A-EC19-093645DC7967}"/>
          </ac:picMkLst>
        </pc:picChg>
        <pc:cxnChg chg="mod">
          <ac:chgData name="Nathan S" userId="cf4525aadfe551d0" providerId="LiveId" clId="{FA2A4A32-3117-4F56-9C49-7DCDBD1603CC}" dt="2023-01-06T10:52:44.820" v="39" actId="14100"/>
          <ac:cxnSpMkLst>
            <pc:docMk/>
            <pc:sldMk cId="2713480523" sldId="1176"/>
            <ac:cxnSpMk id="54" creationId="{6CC05774-70C7-5E9D-441E-94761208DB73}"/>
          </ac:cxnSpMkLst>
        </pc:cxnChg>
        <pc:cxnChg chg="mod">
          <ac:chgData name="Nathan S" userId="cf4525aadfe551d0" providerId="LiveId" clId="{FA2A4A32-3117-4F56-9C49-7DCDBD1603CC}" dt="2023-01-06T11:19:37.265" v="58" actId="14100"/>
          <ac:cxnSpMkLst>
            <pc:docMk/>
            <pc:sldMk cId="2713480523" sldId="1176"/>
            <ac:cxnSpMk id="55" creationId="{92B871AA-B635-5FFC-6748-940EC377C256}"/>
          </ac:cxnSpMkLst>
        </pc:cxnChg>
        <pc:cxnChg chg="mod">
          <ac:chgData name="Nathan S" userId="cf4525aadfe551d0" providerId="LiveId" clId="{FA2A4A32-3117-4F56-9C49-7DCDBD1603CC}" dt="2023-01-06T10:52:41.833" v="38" actId="14100"/>
          <ac:cxnSpMkLst>
            <pc:docMk/>
            <pc:sldMk cId="2713480523" sldId="1176"/>
            <ac:cxnSpMk id="63" creationId="{0011EACE-BC00-F214-11D7-7B6A3A2EA24C}"/>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2:40:16.127"/>
    </inkml:context>
    <inkml:brush xml:id="br0">
      <inkml:brushProperty name="width" value="0.1" units="cm"/>
      <inkml:brushProperty name="height" value="0.1" units="cm"/>
      <inkml:brushProperty name="color" value="#AE198D"/>
      <inkml:brushProperty name="inkEffects" value="galaxy"/>
      <inkml:brushProperty name="anchorX" value="-2663.80396"/>
      <inkml:brushProperty name="anchorY" value="-11471.44824"/>
      <inkml:brushProperty name="scaleFactor" value="0.5"/>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C1A36-2279-0B42-A036-2A7F66850110}" type="datetimeFigureOut">
              <a:rPr kumimoji="1" lang="zh-TW" altLang="en-US" smtClean="0"/>
              <a:t>2023/1/6</a:t>
            </a:fld>
            <a:endParaRPr kumimoji="1" lang="zh-TW" altLang="en-US"/>
          </a:p>
        </p:txBody>
      </p:sp>
      <p:sp>
        <p:nvSpPr>
          <p:cNvPr id="4" name="投影片影像版面配置區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FCDE0-F5D5-B54D-83E1-08C9CC72E67F}" type="slidenum">
              <a:rPr kumimoji="1" lang="zh-TW" altLang="en-US" smtClean="0"/>
              <a:t>‹#›</a:t>
            </a:fld>
            <a:endParaRPr kumimoji="1" lang="zh-TW" altLang="en-US"/>
          </a:p>
        </p:txBody>
      </p:sp>
    </p:spTree>
    <p:extLst>
      <p:ext uri="{BB962C8B-B14F-4D97-AF65-F5344CB8AC3E}">
        <p14:creationId xmlns:p14="http://schemas.microsoft.com/office/powerpoint/2010/main" val="272890272"/>
      </p:ext>
    </p:extLst>
  </p:cSld>
  <p:clrMap bg1="lt1" tx1="dk1" bg2="lt2" tx2="dk2" accent1="accent1" accent2="accent2" accent3="accent3" accent4="accent4" accent5="accent5" accent6="accent6" hlink="hlink" folHlink="folHlink"/>
  <p:notesStyle>
    <a:lvl1pPr marL="0" algn="l" defTabSz="2479853" rtl="0" eaLnBrk="1" latinLnBrk="0" hangingPunct="1">
      <a:defRPr sz="3254" kern="1200">
        <a:solidFill>
          <a:schemeClr val="tx1"/>
        </a:solidFill>
        <a:latin typeface="+mn-lt"/>
        <a:ea typeface="+mn-ea"/>
        <a:cs typeface="+mn-cs"/>
      </a:defRPr>
    </a:lvl1pPr>
    <a:lvl2pPr marL="1239926" algn="l" defTabSz="2479853" rtl="0" eaLnBrk="1" latinLnBrk="0" hangingPunct="1">
      <a:defRPr sz="3254" kern="1200">
        <a:solidFill>
          <a:schemeClr val="tx1"/>
        </a:solidFill>
        <a:latin typeface="+mn-lt"/>
        <a:ea typeface="+mn-ea"/>
        <a:cs typeface="+mn-cs"/>
      </a:defRPr>
    </a:lvl2pPr>
    <a:lvl3pPr marL="2479853" algn="l" defTabSz="2479853" rtl="0" eaLnBrk="1" latinLnBrk="0" hangingPunct="1">
      <a:defRPr sz="3254" kern="1200">
        <a:solidFill>
          <a:schemeClr val="tx1"/>
        </a:solidFill>
        <a:latin typeface="+mn-lt"/>
        <a:ea typeface="+mn-ea"/>
        <a:cs typeface="+mn-cs"/>
      </a:defRPr>
    </a:lvl3pPr>
    <a:lvl4pPr marL="3719779" algn="l" defTabSz="2479853" rtl="0" eaLnBrk="1" latinLnBrk="0" hangingPunct="1">
      <a:defRPr sz="3254" kern="1200">
        <a:solidFill>
          <a:schemeClr val="tx1"/>
        </a:solidFill>
        <a:latin typeface="+mn-lt"/>
        <a:ea typeface="+mn-ea"/>
        <a:cs typeface="+mn-cs"/>
      </a:defRPr>
    </a:lvl4pPr>
    <a:lvl5pPr marL="4959706" algn="l" defTabSz="2479853" rtl="0" eaLnBrk="1" latinLnBrk="0" hangingPunct="1">
      <a:defRPr sz="3254" kern="1200">
        <a:solidFill>
          <a:schemeClr val="tx1"/>
        </a:solidFill>
        <a:latin typeface="+mn-lt"/>
        <a:ea typeface="+mn-ea"/>
        <a:cs typeface="+mn-cs"/>
      </a:defRPr>
    </a:lvl5pPr>
    <a:lvl6pPr marL="6199632" algn="l" defTabSz="2479853" rtl="0" eaLnBrk="1" latinLnBrk="0" hangingPunct="1">
      <a:defRPr sz="3254" kern="1200">
        <a:solidFill>
          <a:schemeClr val="tx1"/>
        </a:solidFill>
        <a:latin typeface="+mn-lt"/>
        <a:ea typeface="+mn-ea"/>
        <a:cs typeface="+mn-cs"/>
      </a:defRPr>
    </a:lvl6pPr>
    <a:lvl7pPr marL="7439558" algn="l" defTabSz="2479853" rtl="0" eaLnBrk="1" latinLnBrk="0" hangingPunct="1">
      <a:defRPr sz="3254" kern="1200">
        <a:solidFill>
          <a:schemeClr val="tx1"/>
        </a:solidFill>
        <a:latin typeface="+mn-lt"/>
        <a:ea typeface="+mn-ea"/>
        <a:cs typeface="+mn-cs"/>
      </a:defRPr>
    </a:lvl7pPr>
    <a:lvl8pPr marL="8679485" algn="l" defTabSz="2479853" rtl="0" eaLnBrk="1" latinLnBrk="0" hangingPunct="1">
      <a:defRPr sz="3254" kern="1200">
        <a:solidFill>
          <a:schemeClr val="tx1"/>
        </a:solidFill>
        <a:latin typeface="+mn-lt"/>
        <a:ea typeface="+mn-ea"/>
        <a:cs typeface="+mn-cs"/>
      </a:defRPr>
    </a:lvl8pPr>
    <a:lvl9pPr marL="9919411" algn="l" defTabSz="2479853" rtl="0" eaLnBrk="1" latinLnBrk="0" hangingPunct="1">
      <a:defRPr sz="325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3499590"/>
            <a:ext cx="25704245"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0036" y="11231355"/>
            <a:ext cx="22680216"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A9931D-5C47-D347-BE90-B26453E539BE}" type="datetimeFigureOut">
              <a:rPr kumimoji="1" lang="zh-TW" altLang="en-US" smtClean="0"/>
              <a:t>2023/1/6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2F1CBBC-053A-A240-92DB-658347C973C7}" type="slidenum">
              <a:rPr kumimoji="1" lang="zh-TW" altLang="en-US" smtClean="0"/>
              <a:t>‹#›</a:t>
            </a:fld>
            <a:endParaRPr kumimoji="1" lang="zh-TW" altLang="en-US"/>
          </a:p>
        </p:txBody>
      </p:sp>
    </p:spTree>
    <p:extLst>
      <p:ext uri="{BB962C8B-B14F-4D97-AF65-F5344CB8AC3E}">
        <p14:creationId xmlns:p14="http://schemas.microsoft.com/office/powerpoint/2010/main" val="14090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9931D-5C47-D347-BE90-B26453E539BE}" type="datetimeFigureOut">
              <a:rPr kumimoji="1" lang="zh-TW" altLang="en-US" smtClean="0"/>
              <a:t>2023/1/6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2F1CBBC-053A-A240-92DB-658347C973C7}" type="slidenum">
              <a:rPr kumimoji="1" lang="zh-TW" altLang="en-US" smtClean="0"/>
              <a:t>‹#›</a:t>
            </a:fld>
            <a:endParaRPr kumimoji="1" lang="zh-TW" altLang="en-US"/>
          </a:p>
        </p:txBody>
      </p:sp>
    </p:spTree>
    <p:extLst>
      <p:ext uri="{BB962C8B-B14F-4D97-AF65-F5344CB8AC3E}">
        <p14:creationId xmlns:p14="http://schemas.microsoft.com/office/powerpoint/2010/main" val="250694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1138480"/>
            <a:ext cx="6520562"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1138480"/>
            <a:ext cx="19183683"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9931D-5C47-D347-BE90-B26453E539BE}" type="datetimeFigureOut">
              <a:rPr kumimoji="1" lang="zh-TW" altLang="en-US" smtClean="0"/>
              <a:t>2023/1/6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2F1CBBC-053A-A240-92DB-658347C973C7}" type="slidenum">
              <a:rPr kumimoji="1" lang="zh-TW" altLang="en-US" smtClean="0"/>
              <a:t>‹#›</a:t>
            </a:fld>
            <a:endParaRPr kumimoji="1" lang="zh-TW" altLang="en-US"/>
          </a:p>
        </p:txBody>
      </p:sp>
    </p:spTree>
    <p:extLst>
      <p:ext uri="{BB962C8B-B14F-4D97-AF65-F5344CB8AC3E}">
        <p14:creationId xmlns:p14="http://schemas.microsoft.com/office/powerpoint/2010/main" val="3220344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fographic_P00003">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260015" y="2809815"/>
            <a:ext cx="27675164" cy="720293"/>
          </a:xfrm>
          <a:prstGeom prst="rect">
            <a:avLst/>
          </a:prstGeom>
        </p:spPr>
        <p:txBody>
          <a:bodyPr wrap="none" lIns="0" tIns="0" rIns="0" bIns="0" anchor="ctr">
            <a:noAutofit/>
          </a:bodyPr>
          <a:lstStyle>
            <a:lvl1pPr marL="0" indent="0" algn="ctr">
              <a:buNone/>
              <a:defRPr sz="1983" b="0" baseline="0">
                <a:solidFill>
                  <a:schemeClr val="bg1">
                    <a:lumMod val="65000"/>
                  </a:schemeClr>
                </a:solidFill>
                <a:latin typeface="+mn-lt"/>
                <a:ea typeface="Roboto" panose="02000000000000000000" pitchFamily="2" charset="0"/>
              </a:defRPr>
            </a:lvl1pPr>
            <a:lvl2pPr marL="755295" indent="0">
              <a:buNone/>
              <a:defRPr sz="1983"/>
            </a:lvl2pPr>
            <a:lvl3pPr marL="1510589" indent="0">
              <a:buNone/>
              <a:defRPr sz="1651"/>
            </a:lvl3pPr>
            <a:lvl4pPr marL="2265884" indent="0">
              <a:buNone/>
              <a:defRPr sz="1487"/>
            </a:lvl4pPr>
            <a:lvl5pPr marL="3021178" indent="0">
              <a:buNone/>
              <a:defRPr sz="1487"/>
            </a:lvl5pPr>
            <a:lvl6pPr marL="3776473" indent="0">
              <a:buNone/>
              <a:defRPr sz="1487"/>
            </a:lvl6pPr>
            <a:lvl7pPr marL="4531767" indent="0">
              <a:buNone/>
              <a:defRPr sz="1487"/>
            </a:lvl7pPr>
            <a:lvl8pPr marL="5287062" indent="0">
              <a:buNone/>
              <a:defRPr sz="1487"/>
            </a:lvl8pPr>
            <a:lvl9pPr marL="6042357" indent="0">
              <a:buNone/>
              <a:defRPr sz="1487"/>
            </a:lvl9pPr>
          </a:lstStyle>
          <a:p>
            <a:pPr lvl="0"/>
            <a:r>
              <a:rPr lang="en-US" dirty="0"/>
              <a:t>CLICK TO EDITE SUBTITLE</a:t>
            </a:r>
          </a:p>
        </p:txBody>
      </p:sp>
      <p:sp>
        <p:nvSpPr>
          <p:cNvPr id="26" name="Title 2"/>
          <p:cNvSpPr>
            <a:spLocks noGrp="1"/>
          </p:cNvSpPr>
          <p:nvPr>
            <p:ph type="title"/>
          </p:nvPr>
        </p:nvSpPr>
        <p:spPr>
          <a:xfrm>
            <a:off x="1260015" y="554396"/>
            <a:ext cx="27675164" cy="2059510"/>
          </a:xfrm>
          <a:prstGeom prst="rect">
            <a:avLst/>
          </a:prstGeom>
        </p:spPr>
        <p:txBody>
          <a:bodyPr lIns="0" tIns="0" rIns="0" bIns="0" anchor="ctr"/>
          <a:lstStyle>
            <a:lvl1pPr algn="ctr">
              <a:defRPr sz="4626">
                <a:solidFill>
                  <a:schemeClr val="tx1">
                    <a:lumMod val="50000"/>
                    <a:lumOff val="50000"/>
                  </a:schemeClr>
                </a:solidFill>
              </a:defRPr>
            </a:lvl1pPr>
          </a:lstStyle>
          <a:p>
            <a:r>
              <a:rPr lang="en-US" dirty="0"/>
              <a:t>Click to edit Master title style</a:t>
            </a:r>
          </a:p>
        </p:txBody>
      </p:sp>
    </p:spTree>
    <p:extLst>
      <p:ext uri="{BB962C8B-B14F-4D97-AF65-F5344CB8AC3E}">
        <p14:creationId xmlns:p14="http://schemas.microsoft.com/office/powerpoint/2010/main" val="1672743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9931D-5C47-D347-BE90-B26453E539BE}" type="datetimeFigureOut">
              <a:rPr kumimoji="1" lang="zh-TW" altLang="en-US" smtClean="0"/>
              <a:t>2023/1/6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2F1CBBC-053A-A240-92DB-658347C973C7}" type="slidenum">
              <a:rPr kumimoji="1" lang="zh-TW" altLang="en-US" smtClean="0"/>
              <a:t>‹#›</a:t>
            </a:fld>
            <a:endParaRPr kumimoji="1" lang="zh-TW" altLang="en-US"/>
          </a:p>
        </p:txBody>
      </p:sp>
    </p:spTree>
    <p:extLst>
      <p:ext uri="{BB962C8B-B14F-4D97-AF65-F5344CB8AC3E}">
        <p14:creationId xmlns:p14="http://schemas.microsoft.com/office/powerpoint/2010/main" val="945996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5331063"/>
            <a:ext cx="26082248"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3272" y="14310205"/>
            <a:ext cx="26082248"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A9931D-5C47-D347-BE90-B26453E539BE}" type="datetimeFigureOut">
              <a:rPr kumimoji="1" lang="zh-TW" altLang="en-US" smtClean="0"/>
              <a:t>2023/1/6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2F1CBBC-053A-A240-92DB-658347C973C7}" type="slidenum">
              <a:rPr kumimoji="1" lang="zh-TW" altLang="en-US" smtClean="0"/>
              <a:t>‹#›</a:t>
            </a:fld>
            <a:endParaRPr kumimoji="1" lang="zh-TW" altLang="en-US"/>
          </a:p>
        </p:txBody>
      </p:sp>
    </p:spTree>
    <p:extLst>
      <p:ext uri="{BB962C8B-B14F-4D97-AF65-F5344CB8AC3E}">
        <p14:creationId xmlns:p14="http://schemas.microsoft.com/office/powerpoint/2010/main" val="1430213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5692400"/>
            <a:ext cx="12852122"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5692400"/>
            <a:ext cx="12852122"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A9931D-5C47-D347-BE90-B26453E539BE}" type="datetimeFigureOut">
              <a:rPr kumimoji="1" lang="zh-TW" altLang="en-US" smtClean="0"/>
              <a:t>2023/1/6</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2F1CBBC-053A-A240-92DB-658347C973C7}" type="slidenum">
              <a:rPr kumimoji="1" lang="zh-TW" altLang="en-US" smtClean="0"/>
              <a:t>‹#›</a:t>
            </a:fld>
            <a:endParaRPr kumimoji="1" lang="zh-TW" altLang="en-US"/>
          </a:p>
        </p:txBody>
      </p:sp>
    </p:spTree>
    <p:extLst>
      <p:ext uri="{BB962C8B-B14F-4D97-AF65-F5344CB8AC3E}">
        <p14:creationId xmlns:p14="http://schemas.microsoft.com/office/powerpoint/2010/main" val="163323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1138485"/>
            <a:ext cx="26082248"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5241960"/>
            <a:ext cx="12793057"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2962" y="7810963"/>
            <a:ext cx="12793057"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5241960"/>
            <a:ext cx="12856061"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09148" y="7810963"/>
            <a:ext cx="12856061"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A9931D-5C47-D347-BE90-B26453E539BE}" type="datetimeFigureOut">
              <a:rPr kumimoji="1" lang="zh-TW" altLang="en-US" smtClean="0"/>
              <a:t>2023/1/6</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62F1CBBC-053A-A240-92DB-658347C973C7}" type="slidenum">
              <a:rPr kumimoji="1" lang="zh-TW" altLang="en-US" smtClean="0"/>
              <a:t>‹#›</a:t>
            </a:fld>
            <a:endParaRPr kumimoji="1" lang="zh-TW" altLang="en-US"/>
          </a:p>
        </p:txBody>
      </p:sp>
    </p:spTree>
    <p:extLst>
      <p:ext uri="{BB962C8B-B14F-4D97-AF65-F5344CB8AC3E}">
        <p14:creationId xmlns:p14="http://schemas.microsoft.com/office/powerpoint/2010/main" val="357763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A9931D-5C47-D347-BE90-B26453E539BE}" type="datetimeFigureOut">
              <a:rPr kumimoji="1" lang="zh-TW" altLang="en-US" smtClean="0"/>
              <a:t>2023/1/6</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62F1CBBC-053A-A240-92DB-658347C973C7}" type="slidenum">
              <a:rPr kumimoji="1" lang="zh-TW" altLang="en-US" smtClean="0"/>
              <a:t>‹#›</a:t>
            </a:fld>
            <a:endParaRPr kumimoji="1" lang="zh-TW" altLang="en-US"/>
          </a:p>
        </p:txBody>
      </p:sp>
    </p:spTree>
    <p:extLst>
      <p:ext uri="{BB962C8B-B14F-4D97-AF65-F5344CB8AC3E}">
        <p14:creationId xmlns:p14="http://schemas.microsoft.com/office/powerpoint/2010/main" val="368016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A9931D-5C47-D347-BE90-B26453E539BE}" type="datetimeFigureOut">
              <a:rPr kumimoji="1" lang="zh-TW" altLang="en-US" smtClean="0"/>
              <a:t>2023/1/6</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62F1CBBC-053A-A240-92DB-658347C973C7}" type="slidenum">
              <a:rPr kumimoji="1" lang="zh-TW" altLang="en-US" smtClean="0"/>
              <a:t>‹#›</a:t>
            </a:fld>
            <a:endParaRPr kumimoji="1" lang="zh-TW" altLang="en-US"/>
          </a:p>
        </p:txBody>
      </p:sp>
    </p:spTree>
    <p:extLst>
      <p:ext uri="{BB962C8B-B14F-4D97-AF65-F5344CB8AC3E}">
        <p14:creationId xmlns:p14="http://schemas.microsoft.com/office/powerpoint/2010/main" val="244565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1425575"/>
            <a:ext cx="9753280"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56061" y="3078850"/>
            <a:ext cx="15309146"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6415088"/>
            <a:ext cx="9753280"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F8A9931D-5C47-D347-BE90-B26453E539BE}" type="datetimeFigureOut">
              <a:rPr kumimoji="1" lang="zh-TW" altLang="en-US" smtClean="0"/>
              <a:t>2023/1/6</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2F1CBBC-053A-A240-92DB-658347C973C7}" type="slidenum">
              <a:rPr kumimoji="1" lang="zh-TW" altLang="en-US" smtClean="0"/>
              <a:t>‹#›</a:t>
            </a:fld>
            <a:endParaRPr kumimoji="1" lang="zh-TW" altLang="en-US"/>
          </a:p>
        </p:txBody>
      </p:sp>
    </p:spTree>
    <p:extLst>
      <p:ext uri="{BB962C8B-B14F-4D97-AF65-F5344CB8AC3E}">
        <p14:creationId xmlns:p14="http://schemas.microsoft.com/office/powerpoint/2010/main" val="360334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1425575"/>
            <a:ext cx="9753280"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3078850"/>
            <a:ext cx="15309146"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2959" y="6415088"/>
            <a:ext cx="9753280"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F8A9931D-5C47-D347-BE90-B26453E539BE}" type="datetimeFigureOut">
              <a:rPr kumimoji="1" lang="zh-TW" altLang="en-US" smtClean="0"/>
              <a:t>2023/1/6</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2F1CBBC-053A-A240-92DB-658347C973C7}" type="slidenum">
              <a:rPr kumimoji="1" lang="zh-TW" altLang="en-US" smtClean="0"/>
              <a:t>‹#›</a:t>
            </a:fld>
            <a:endParaRPr kumimoji="1" lang="zh-TW" altLang="en-US"/>
          </a:p>
        </p:txBody>
      </p:sp>
    </p:spTree>
    <p:extLst>
      <p:ext uri="{BB962C8B-B14F-4D97-AF65-F5344CB8AC3E}">
        <p14:creationId xmlns:p14="http://schemas.microsoft.com/office/powerpoint/2010/main" val="422877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1138485"/>
            <a:ext cx="26082248"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5692400"/>
            <a:ext cx="26082248"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19819457"/>
            <a:ext cx="6804065"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F8A9931D-5C47-D347-BE90-B26453E539BE}" type="datetimeFigureOut">
              <a:rPr kumimoji="1" lang="zh-TW" altLang="en-US" smtClean="0"/>
              <a:t>2023/1/6</a:t>
            </a:fld>
            <a:endParaRPr kumimoji="1" lang="zh-TW" altLang="en-US"/>
          </a:p>
        </p:txBody>
      </p:sp>
      <p:sp>
        <p:nvSpPr>
          <p:cNvPr id="5" name="Footer Placeholder 4"/>
          <p:cNvSpPr>
            <a:spLocks noGrp="1"/>
          </p:cNvSpPr>
          <p:nvPr>
            <p:ph type="ftr" sz="quarter" idx="3"/>
          </p:nvPr>
        </p:nvSpPr>
        <p:spPr>
          <a:xfrm>
            <a:off x="10017096" y="19819457"/>
            <a:ext cx="10206097"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21357203" y="19819457"/>
            <a:ext cx="6804065"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62F1CBBC-053A-A240-92DB-658347C973C7}" type="slidenum">
              <a:rPr kumimoji="1" lang="zh-TW" altLang="en-US" smtClean="0"/>
              <a:t>‹#›</a:t>
            </a:fld>
            <a:endParaRPr kumimoji="1" lang="zh-TW" altLang="en-US"/>
          </a:p>
        </p:txBody>
      </p:sp>
    </p:spTree>
    <p:extLst>
      <p:ext uri="{BB962C8B-B14F-4D97-AF65-F5344CB8AC3E}">
        <p14:creationId xmlns:p14="http://schemas.microsoft.com/office/powerpoint/2010/main" val="129269710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customXml" Target="../ink/ink1.xm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142DED2-6431-3520-B67C-02F631A2A107}"/>
              </a:ext>
            </a:extLst>
          </p:cNvPr>
          <p:cNvPicPr>
            <a:picLocks noChangeAspect="1"/>
          </p:cNvPicPr>
          <p:nvPr/>
        </p:nvPicPr>
        <p:blipFill>
          <a:blip r:embed="rId2"/>
          <a:stretch>
            <a:fillRect/>
          </a:stretch>
        </p:blipFill>
        <p:spPr>
          <a:xfrm>
            <a:off x="14952170" y="10088524"/>
            <a:ext cx="8051062" cy="3876593"/>
          </a:xfrm>
          <a:prstGeom prst="rect">
            <a:avLst/>
          </a:prstGeom>
          <a:ln>
            <a:solidFill>
              <a:schemeClr val="tx1"/>
            </a:solidFill>
          </a:ln>
        </p:spPr>
      </p:pic>
      <p:sp>
        <p:nvSpPr>
          <p:cNvPr id="12" name="Rectangle 4">
            <a:extLst>
              <a:ext uri="{FF2B5EF4-FFF2-40B4-BE49-F238E27FC236}">
                <a16:creationId xmlns:a16="http://schemas.microsoft.com/office/drawing/2014/main" id="{403DD6F0-6EBC-E54F-E2F3-327D315ED926}"/>
              </a:ext>
            </a:extLst>
          </p:cNvPr>
          <p:cNvSpPr>
            <a:spLocks noChangeArrowheads="1"/>
          </p:cNvSpPr>
          <p:nvPr/>
        </p:nvSpPr>
        <p:spPr bwMode="auto">
          <a:xfrm flipH="1">
            <a:off x="-6" y="1"/>
            <a:ext cx="30240289" cy="2132229"/>
          </a:xfrm>
          <a:prstGeom prst="rect">
            <a:avLst/>
          </a:prstGeom>
          <a:solidFill>
            <a:schemeClr val="accent5"/>
          </a:solidFill>
          <a:ln w="9525">
            <a:noFill/>
            <a:miter lim="800000"/>
            <a:headEnd/>
            <a:tailEnd/>
          </a:ln>
          <a:effectLst/>
        </p:spPr>
        <p:txBody>
          <a:bodyPr lIns="113023" tIns="56512" rIns="113023" bIns="56512" anchor="ctr"/>
          <a:lstStyle>
            <a:lvl1pPr defTabSz="4389438">
              <a:defRPr>
                <a:solidFill>
                  <a:schemeClr val="tx1"/>
                </a:solidFill>
                <a:latin typeface="Arial" panose="020B0604020202020204" pitchFamily="34" charset="0"/>
              </a:defRPr>
            </a:lvl1pPr>
            <a:lvl2pPr marL="800100" defTabSz="4389438">
              <a:defRPr>
                <a:solidFill>
                  <a:schemeClr val="tx1"/>
                </a:solidFill>
                <a:latin typeface="Arial" panose="020B0604020202020204" pitchFamily="34" charset="0"/>
              </a:defRPr>
            </a:lvl2pPr>
            <a:lvl3pPr marL="1600200" defTabSz="4389438">
              <a:defRPr>
                <a:solidFill>
                  <a:schemeClr val="tx1"/>
                </a:solidFill>
                <a:latin typeface="Arial" panose="020B0604020202020204" pitchFamily="34" charset="0"/>
              </a:defRPr>
            </a:lvl3pPr>
            <a:lvl4pPr marL="2400300" defTabSz="4389438">
              <a:defRPr>
                <a:solidFill>
                  <a:schemeClr val="tx1"/>
                </a:solidFill>
                <a:latin typeface="Arial" panose="020B0604020202020204" pitchFamily="34" charset="0"/>
              </a:defRPr>
            </a:lvl4pPr>
            <a:lvl5pPr marL="3200400" defTabSz="4389438">
              <a:defRPr>
                <a:solidFill>
                  <a:schemeClr val="tx1"/>
                </a:solidFill>
                <a:latin typeface="Arial" panose="020B0604020202020204" pitchFamily="34" charset="0"/>
              </a:defRPr>
            </a:lvl5pPr>
            <a:lvl6pPr marL="3657600" defTabSz="4389438" fontAlgn="base">
              <a:spcBef>
                <a:spcPct val="0"/>
              </a:spcBef>
              <a:spcAft>
                <a:spcPct val="0"/>
              </a:spcAft>
              <a:defRPr>
                <a:solidFill>
                  <a:schemeClr val="tx1"/>
                </a:solidFill>
                <a:latin typeface="Arial" panose="020B0604020202020204" pitchFamily="34" charset="0"/>
              </a:defRPr>
            </a:lvl6pPr>
            <a:lvl7pPr marL="4114800" defTabSz="4389438" fontAlgn="base">
              <a:spcBef>
                <a:spcPct val="0"/>
              </a:spcBef>
              <a:spcAft>
                <a:spcPct val="0"/>
              </a:spcAft>
              <a:defRPr>
                <a:solidFill>
                  <a:schemeClr val="tx1"/>
                </a:solidFill>
                <a:latin typeface="Arial" panose="020B0604020202020204" pitchFamily="34" charset="0"/>
              </a:defRPr>
            </a:lvl7pPr>
            <a:lvl8pPr marL="4572000" defTabSz="4389438" fontAlgn="base">
              <a:spcBef>
                <a:spcPct val="0"/>
              </a:spcBef>
              <a:spcAft>
                <a:spcPct val="0"/>
              </a:spcAft>
              <a:defRPr>
                <a:solidFill>
                  <a:schemeClr val="tx1"/>
                </a:solidFill>
                <a:latin typeface="Arial" panose="020B0604020202020204" pitchFamily="34" charset="0"/>
              </a:defRPr>
            </a:lvl8pPr>
            <a:lvl9pPr marL="5029200" defTabSz="4389438" fontAlgn="base">
              <a:spcBef>
                <a:spcPct val="0"/>
              </a:spcBef>
              <a:spcAft>
                <a:spcPct val="0"/>
              </a:spcAft>
              <a:defRPr>
                <a:solidFill>
                  <a:schemeClr val="tx1"/>
                </a:solidFill>
                <a:latin typeface="Arial" panose="020B0604020202020204" pitchFamily="34" charset="0"/>
              </a:defRPr>
            </a:lvl9pPr>
          </a:lstStyle>
          <a:p>
            <a:pPr algn="ctr"/>
            <a:r>
              <a:rPr lang="en-GB" altLang="zh-CN" sz="4662" b="1" dirty="0">
                <a:solidFill>
                  <a:schemeClr val="bg1"/>
                </a:solidFill>
                <a:latin typeface="+mn-lt"/>
                <a:ea typeface="Roboto" panose="02000000000000000000" pitchFamily="2" charset="0"/>
              </a:rPr>
              <a:t>Analysis and Prediction of Player and eSport Data</a:t>
            </a:r>
            <a:endParaRPr lang="en-US" altLang="en-US" sz="4662" b="1" dirty="0">
              <a:solidFill>
                <a:schemeClr val="bg1"/>
              </a:solidFill>
              <a:latin typeface="+mn-lt"/>
              <a:ea typeface="Roboto" panose="02000000000000000000" pitchFamily="2" charset="0"/>
            </a:endParaRPr>
          </a:p>
        </p:txBody>
      </p:sp>
      <p:sp>
        <p:nvSpPr>
          <p:cNvPr id="22" name="Rectangle 5">
            <a:extLst>
              <a:ext uri="{FF2B5EF4-FFF2-40B4-BE49-F238E27FC236}">
                <a16:creationId xmlns:a16="http://schemas.microsoft.com/office/drawing/2014/main" id="{C0FE826A-D882-AE47-059B-B37A940A988E}"/>
              </a:ext>
            </a:extLst>
          </p:cNvPr>
          <p:cNvSpPr>
            <a:spLocks noChangeArrowheads="1"/>
          </p:cNvSpPr>
          <p:nvPr/>
        </p:nvSpPr>
        <p:spPr bwMode="auto">
          <a:xfrm flipH="1">
            <a:off x="-4" y="20580269"/>
            <a:ext cx="30240289" cy="839371"/>
          </a:xfrm>
          <a:prstGeom prst="rect">
            <a:avLst/>
          </a:prstGeom>
          <a:solidFill>
            <a:schemeClr val="accent5"/>
          </a:solidFill>
          <a:ln w="9525">
            <a:noFill/>
            <a:miter lim="800000"/>
            <a:headEnd/>
            <a:tailEnd/>
          </a:ln>
          <a:effectLst/>
        </p:spPr>
        <p:txBody>
          <a:bodyPr wrap="none" anchor="ctr"/>
          <a:lstStyle/>
          <a:p>
            <a:endParaRPr lang="en-US" sz="848" dirty="0">
              <a:latin typeface="Roboto" panose="02000000000000000000" pitchFamily="2" charset="0"/>
              <a:ea typeface="Roboto" panose="02000000000000000000" pitchFamily="2" charset="0"/>
            </a:endParaRPr>
          </a:p>
        </p:txBody>
      </p:sp>
      <p:sp>
        <p:nvSpPr>
          <p:cNvPr id="30" name="Rectangle 11">
            <a:extLst>
              <a:ext uri="{FF2B5EF4-FFF2-40B4-BE49-F238E27FC236}">
                <a16:creationId xmlns:a16="http://schemas.microsoft.com/office/drawing/2014/main" id="{AAAA4C82-979E-C631-E21B-7825BE36FF80}"/>
              </a:ext>
            </a:extLst>
          </p:cNvPr>
          <p:cNvSpPr>
            <a:spLocks noChangeArrowheads="1"/>
          </p:cNvSpPr>
          <p:nvPr/>
        </p:nvSpPr>
        <p:spPr bwMode="auto">
          <a:xfrm flipH="1">
            <a:off x="401504" y="2302316"/>
            <a:ext cx="14268841" cy="552961"/>
          </a:xfrm>
          <a:prstGeom prst="rect">
            <a:avLst/>
          </a:prstGeom>
          <a:solidFill>
            <a:schemeClr val="accent5"/>
          </a:solidFill>
          <a:ln w="9525">
            <a:noFill/>
            <a:miter lim="800000"/>
            <a:headEnd/>
            <a:tailEnd/>
          </a:ln>
          <a:effectLst/>
        </p:spPr>
        <p:txBody>
          <a:bodyPr wrap="none" lIns="113023" tIns="56512" rIns="113023" bIns="56512" anchor="ctr"/>
          <a:lstStyle>
            <a:lvl1pPr defTabSz="4389438">
              <a:defRPr>
                <a:solidFill>
                  <a:schemeClr val="tx1"/>
                </a:solidFill>
                <a:latin typeface="Arial" panose="020B0604020202020204" pitchFamily="34" charset="0"/>
              </a:defRPr>
            </a:lvl1pPr>
            <a:lvl2pPr marL="800100" defTabSz="4389438">
              <a:defRPr>
                <a:solidFill>
                  <a:schemeClr val="tx1"/>
                </a:solidFill>
                <a:latin typeface="Arial" panose="020B0604020202020204" pitchFamily="34" charset="0"/>
              </a:defRPr>
            </a:lvl2pPr>
            <a:lvl3pPr marL="1600200" defTabSz="4389438">
              <a:defRPr>
                <a:solidFill>
                  <a:schemeClr val="tx1"/>
                </a:solidFill>
                <a:latin typeface="Arial" panose="020B0604020202020204" pitchFamily="34" charset="0"/>
              </a:defRPr>
            </a:lvl3pPr>
            <a:lvl4pPr marL="2400300" defTabSz="4389438">
              <a:defRPr>
                <a:solidFill>
                  <a:schemeClr val="tx1"/>
                </a:solidFill>
                <a:latin typeface="Arial" panose="020B0604020202020204" pitchFamily="34" charset="0"/>
              </a:defRPr>
            </a:lvl4pPr>
            <a:lvl5pPr marL="3200400" defTabSz="4389438">
              <a:defRPr>
                <a:solidFill>
                  <a:schemeClr val="tx1"/>
                </a:solidFill>
                <a:latin typeface="Arial" panose="020B0604020202020204" pitchFamily="34" charset="0"/>
              </a:defRPr>
            </a:lvl5pPr>
            <a:lvl6pPr marL="3657600" defTabSz="4389438" fontAlgn="base">
              <a:spcBef>
                <a:spcPct val="0"/>
              </a:spcBef>
              <a:spcAft>
                <a:spcPct val="0"/>
              </a:spcAft>
              <a:defRPr>
                <a:solidFill>
                  <a:schemeClr val="tx1"/>
                </a:solidFill>
                <a:latin typeface="Arial" panose="020B0604020202020204" pitchFamily="34" charset="0"/>
              </a:defRPr>
            </a:lvl6pPr>
            <a:lvl7pPr marL="4114800" defTabSz="4389438" fontAlgn="base">
              <a:spcBef>
                <a:spcPct val="0"/>
              </a:spcBef>
              <a:spcAft>
                <a:spcPct val="0"/>
              </a:spcAft>
              <a:defRPr>
                <a:solidFill>
                  <a:schemeClr val="tx1"/>
                </a:solidFill>
                <a:latin typeface="Arial" panose="020B0604020202020204" pitchFamily="34" charset="0"/>
              </a:defRPr>
            </a:lvl7pPr>
            <a:lvl8pPr marL="4572000" defTabSz="4389438" fontAlgn="base">
              <a:spcBef>
                <a:spcPct val="0"/>
              </a:spcBef>
              <a:spcAft>
                <a:spcPct val="0"/>
              </a:spcAft>
              <a:defRPr>
                <a:solidFill>
                  <a:schemeClr val="tx1"/>
                </a:solidFill>
                <a:latin typeface="Arial" panose="020B0604020202020204" pitchFamily="34" charset="0"/>
              </a:defRPr>
            </a:lvl8pPr>
            <a:lvl9pPr marL="5029200" defTabSz="4389438" fontAlgn="base">
              <a:spcBef>
                <a:spcPct val="0"/>
              </a:spcBef>
              <a:spcAft>
                <a:spcPct val="0"/>
              </a:spcAft>
              <a:defRPr>
                <a:solidFill>
                  <a:schemeClr val="tx1"/>
                </a:solidFill>
                <a:latin typeface="Arial" panose="020B0604020202020204" pitchFamily="34" charset="0"/>
              </a:defRPr>
            </a:lvl9pPr>
          </a:lstStyle>
          <a:p>
            <a:pPr algn="ctr"/>
            <a:r>
              <a:rPr lang="en-US" altLang="zh-CN" sz="3600" b="1" dirty="0">
                <a:solidFill>
                  <a:schemeClr val="bg1"/>
                </a:solidFill>
                <a:latin typeface="+mn-lt"/>
                <a:ea typeface="Roboto" panose="02000000000000000000" pitchFamily="2" charset="0"/>
              </a:rPr>
              <a:t>Introduction</a:t>
            </a:r>
            <a:endParaRPr lang="en-US" altLang="en-US" sz="3600" b="1" dirty="0">
              <a:solidFill>
                <a:schemeClr val="bg1"/>
              </a:solidFill>
              <a:latin typeface="+mn-lt"/>
              <a:ea typeface="Roboto" panose="02000000000000000000" pitchFamily="2" charset="0"/>
            </a:endParaRPr>
          </a:p>
        </p:txBody>
      </p:sp>
      <p:sp>
        <p:nvSpPr>
          <p:cNvPr id="36" name="Rectangle 13">
            <a:extLst>
              <a:ext uri="{FF2B5EF4-FFF2-40B4-BE49-F238E27FC236}">
                <a16:creationId xmlns:a16="http://schemas.microsoft.com/office/drawing/2014/main" id="{2DFFBC5C-9118-2447-F7F9-CE45146B164E}"/>
              </a:ext>
            </a:extLst>
          </p:cNvPr>
          <p:cNvSpPr>
            <a:spLocks noChangeArrowheads="1"/>
          </p:cNvSpPr>
          <p:nvPr/>
        </p:nvSpPr>
        <p:spPr bwMode="auto">
          <a:xfrm flipH="1">
            <a:off x="7535924" y="8244941"/>
            <a:ext cx="6925262" cy="504345"/>
          </a:xfrm>
          <a:prstGeom prst="rect">
            <a:avLst/>
          </a:prstGeom>
          <a:solidFill>
            <a:schemeClr val="accent5"/>
          </a:solidFill>
          <a:ln w="9525">
            <a:noFill/>
            <a:miter lim="800000"/>
            <a:headEnd/>
            <a:tailEnd/>
          </a:ln>
          <a:effectLst/>
        </p:spPr>
        <p:txBody>
          <a:bodyPr wrap="none" lIns="113023" tIns="56512" rIns="113023" bIns="56512" anchor="ctr"/>
          <a:lstStyle>
            <a:lvl1pPr defTabSz="4389438">
              <a:defRPr>
                <a:solidFill>
                  <a:schemeClr val="tx1"/>
                </a:solidFill>
                <a:latin typeface="Arial" panose="020B0604020202020204" pitchFamily="34" charset="0"/>
              </a:defRPr>
            </a:lvl1pPr>
            <a:lvl2pPr marL="800100" defTabSz="4389438">
              <a:defRPr>
                <a:solidFill>
                  <a:schemeClr val="tx1"/>
                </a:solidFill>
                <a:latin typeface="Arial" panose="020B0604020202020204" pitchFamily="34" charset="0"/>
              </a:defRPr>
            </a:lvl2pPr>
            <a:lvl3pPr marL="1600200" defTabSz="4389438">
              <a:defRPr>
                <a:solidFill>
                  <a:schemeClr val="tx1"/>
                </a:solidFill>
                <a:latin typeface="Arial" panose="020B0604020202020204" pitchFamily="34" charset="0"/>
              </a:defRPr>
            </a:lvl3pPr>
            <a:lvl4pPr marL="2400300" defTabSz="4389438">
              <a:defRPr>
                <a:solidFill>
                  <a:schemeClr val="tx1"/>
                </a:solidFill>
                <a:latin typeface="Arial" panose="020B0604020202020204" pitchFamily="34" charset="0"/>
              </a:defRPr>
            </a:lvl4pPr>
            <a:lvl5pPr marL="3200400" defTabSz="4389438">
              <a:defRPr>
                <a:solidFill>
                  <a:schemeClr val="tx1"/>
                </a:solidFill>
                <a:latin typeface="Arial" panose="020B0604020202020204" pitchFamily="34" charset="0"/>
              </a:defRPr>
            </a:lvl5pPr>
            <a:lvl6pPr marL="3657600" defTabSz="4389438" fontAlgn="base">
              <a:spcBef>
                <a:spcPct val="0"/>
              </a:spcBef>
              <a:spcAft>
                <a:spcPct val="0"/>
              </a:spcAft>
              <a:defRPr>
                <a:solidFill>
                  <a:schemeClr val="tx1"/>
                </a:solidFill>
                <a:latin typeface="Arial" panose="020B0604020202020204" pitchFamily="34" charset="0"/>
              </a:defRPr>
            </a:lvl6pPr>
            <a:lvl7pPr marL="4114800" defTabSz="4389438" fontAlgn="base">
              <a:spcBef>
                <a:spcPct val="0"/>
              </a:spcBef>
              <a:spcAft>
                <a:spcPct val="0"/>
              </a:spcAft>
              <a:defRPr>
                <a:solidFill>
                  <a:schemeClr val="tx1"/>
                </a:solidFill>
                <a:latin typeface="Arial" panose="020B0604020202020204" pitchFamily="34" charset="0"/>
              </a:defRPr>
            </a:lvl7pPr>
            <a:lvl8pPr marL="4572000" defTabSz="4389438" fontAlgn="base">
              <a:spcBef>
                <a:spcPct val="0"/>
              </a:spcBef>
              <a:spcAft>
                <a:spcPct val="0"/>
              </a:spcAft>
              <a:defRPr>
                <a:solidFill>
                  <a:schemeClr val="tx1"/>
                </a:solidFill>
                <a:latin typeface="Arial" panose="020B0604020202020204" pitchFamily="34" charset="0"/>
              </a:defRPr>
            </a:lvl8pPr>
            <a:lvl9pPr marL="5029200" defTabSz="4389438" fontAlgn="base">
              <a:spcBef>
                <a:spcPct val="0"/>
              </a:spcBef>
              <a:spcAft>
                <a:spcPct val="0"/>
              </a:spcAft>
              <a:defRPr>
                <a:solidFill>
                  <a:schemeClr val="tx1"/>
                </a:solidFill>
                <a:latin typeface="Arial" panose="020B0604020202020204" pitchFamily="34" charset="0"/>
              </a:defRPr>
            </a:lvl9pPr>
          </a:lstStyle>
          <a:p>
            <a:pPr algn="ctr"/>
            <a:r>
              <a:rPr lang="en-US" altLang="zh-CN" sz="3600" b="1" dirty="0">
                <a:solidFill>
                  <a:schemeClr val="bg1"/>
                </a:solidFill>
                <a:latin typeface="+mn-lt"/>
                <a:ea typeface="Roboto" panose="02000000000000000000" pitchFamily="2" charset="0"/>
              </a:rPr>
              <a:t>Progress Made</a:t>
            </a:r>
            <a:endParaRPr lang="en-US" altLang="en-US" sz="3600" b="1" dirty="0">
              <a:solidFill>
                <a:schemeClr val="bg1"/>
              </a:solidFill>
              <a:latin typeface="+mn-lt"/>
              <a:ea typeface="Roboto" panose="02000000000000000000" pitchFamily="2" charset="0"/>
            </a:endParaRPr>
          </a:p>
        </p:txBody>
      </p:sp>
      <p:sp>
        <p:nvSpPr>
          <p:cNvPr id="41" name="Rectangle 15">
            <a:extLst>
              <a:ext uri="{FF2B5EF4-FFF2-40B4-BE49-F238E27FC236}">
                <a16:creationId xmlns:a16="http://schemas.microsoft.com/office/drawing/2014/main" id="{4C652C8B-43E1-5C47-B61F-FDBC9E12E9E5}"/>
              </a:ext>
            </a:extLst>
          </p:cNvPr>
          <p:cNvSpPr>
            <a:spLocks noChangeArrowheads="1"/>
          </p:cNvSpPr>
          <p:nvPr/>
        </p:nvSpPr>
        <p:spPr bwMode="auto">
          <a:xfrm flipH="1">
            <a:off x="7565923" y="11439975"/>
            <a:ext cx="6925262" cy="503615"/>
          </a:xfrm>
          <a:prstGeom prst="rect">
            <a:avLst/>
          </a:prstGeom>
          <a:solidFill>
            <a:schemeClr val="accent5"/>
          </a:solidFill>
          <a:ln w="9525">
            <a:noFill/>
            <a:miter lim="800000"/>
            <a:headEnd/>
            <a:tailEnd/>
          </a:ln>
          <a:effectLst/>
        </p:spPr>
        <p:txBody>
          <a:bodyPr wrap="none" lIns="113023" tIns="56512" rIns="113023" bIns="56512" anchor="ctr"/>
          <a:lstStyle>
            <a:lvl1pPr defTabSz="4389438">
              <a:defRPr>
                <a:solidFill>
                  <a:schemeClr val="tx1"/>
                </a:solidFill>
                <a:latin typeface="Arial" panose="020B0604020202020204" pitchFamily="34" charset="0"/>
              </a:defRPr>
            </a:lvl1pPr>
            <a:lvl2pPr marL="800100" defTabSz="4389438">
              <a:defRPr>
                <a:solidFill>
                  <a:schemeClr val="tx1"/>
                </a:solidFill>
                <a:latin typeface="Arial" panose="020B0604020202020204" pitchFamily="34" charset="0"/>
              </a:defRPr>
            </a:lvl2pPr>
            <a:lvl3pPr marL="1600200" defTabSz="4389438">
              <a:defRPr>
                <a:solidFill>
                  <a:schemeClr val="tx1"/>
                </a:solidFill>
                <a:latin typeface="Arial" panose="020B0604020202020204" pitchFamily="34" charset="0"/>
              </a:defRPr>
            </a:lvl3pPr>
            <a:lvl4pPr marL="2400300" defTabSz="4389438">
              <a:defRPr>
                <a:solidFill>
                  <a:schemeClr val="tx1"/>
                </a:solidFill>
                <a:latin typeface="Arial" panose="020B0604020202020204" pitchFamily="34" charset="0"/>
              </a:defRPr>
            </a:lvl4pPr>
            <a:lvl5pPr marL="3200400" defTabSz="4389438">
              <a:defRPr>
                <a:solidFill>
                  <a:schemeClr val="tx1"/>
                </a:solidFill>
                <a:latin typeface="Arial" panose="020B0604020202020204" pitchFamily="34" charset="0"/>
              </a:defRPr>
            </a:lvl5pPr>
            <a:lvl6pPr marL="3657600" defTabSz="4389438" fontAlgn="base">
              <a:spcBef>
                <a:spcPct val="0"/>
              </a:spcBef>
              <a:spcAft>
                <a:spcPct val="0"/>
              </a:spcAft>
              <a:defRPr>
                <a:solidFill>
                  <a:schemeClr val="tx1"/>
                </a:solidFill>
                <a:latin typeface="Arial" panose="020B0604020202020204" pitchFamily="34" charset="0"/>
              </a:defRPr>
            </a:lvl6pPr>
            <a:lvl7pPr marL="4114800" defTabSz="4389438" fontAlgn="base">
              <a:spcBef>
                <a:spcPct val="0"/>
              </a:spcBef>
              <a:spcAft>
                <a:spcPct val="0"/>
              </a:spcAft>
              <a:defRPr>
                <a:solidFill>
                  <a:schemeClr val="tx1"/>
                </a:solidFill>
                <a:latin typeface="Arial" panose="020B0604020202020204" pitchFamily="34" charset="0"/>
              </a:defRPr>
            </a:lvl7pPr>
            <a:lvl8pPr marL="4572000" defTabSz="4389438" fontAlgn="base">
              <a:spcBef>
                <a:spcPct val="0"/>
              </a:spcBef>
              <a:spcAft>
                <a:spcPct val="0"/>
              </a:spcAft>
              <a:defRPr>
                <a:solidFill>
                  <a:schemeClr val="tx1"/>
                </a:solidFill>
                <a:latin typeface="Arial" panose="020B0604020202020204" pitchFamily="34" charset="0"/>
              </a:defRPr>
            </a:lvl8pPr>
            <a:lvl9pPr marL="5029200" defTabSz="4389438" fontAlgn="base">
              <a:spcBef>
                <a:spcPct val="0"/>
              </a:spcBef>
              <a:spcAft>
                <a:spcPct val="0"/>
              </a:spcAft>
              <a:defRPr>
                <a:solidFill>
                  <a:schemeClr val="tx1"/>
                </a:solidFill>
                <a:latin typeface="Arial" panose="020B0604020202020204" pitchFamily="34" charset="0"/>
              </a:defRPr>
            </a:lvl9pPr>
          </a:lstStyle>
          <a:p>
            <a:pPr algn="ctr"/>
            <a:r>
              <a:rPr lang="en-US" altLang="en-US" sz="3600" b="1" dirty="0">
                <a:solidFill>
                  <a:schemeClr val="bg1"/>
                </a:solidFill>
                <a:latin typeface="+mn-lt"/>
                <a:ea typeface="Roboto" panose="02000000000000000000" pitchFamily="2" charset="0"/>
              </a:rPr>
              <a:t>Further Development</a:t>
            </a:r>
          </a:p>
        </p:txBody>
      </p:sp>
      <p:sp>
        <p:nvSpPr>
          <p:cNvPr id="52" name="TextBox 51">
            <a:extLst>
              <a:ext uri="{FF2B5EF4-FFF2-40B4-BE49-F238E27FC236}">
                <a16:creationId xmlns:a16="http://schemas.microsoft.com/office/drawing/2014/main" id="{C477D419-46DB-EA3A-B2F3-ED298C37B7B3}"/>
              </a:ext>
            </a:extLst>
          </p:cNvPr>
          <p:cNvSpPr txBox="1"/>
          <p:nvPr/>
        </p:nvSpPr>
        <p:spPr>
          <a:xfrm>
            <a:off x="86222" y="20595716"/>
            <a:ext cx="4345548" cy="787908"/>
          </a:xfrm>
          <a:prstGeom prst="rect">
            <a:avLst/>
          </a:prstGeom>
          <a:noFill/>
        </p:spPr>
        <p:txBody>
          <a:bodyPr wrap="square">
            <a:spAutoFit/>
          </a:bodyPr>
          <a:lstStyle/>
          <a:p>
            <a:r>
              <a:rPr lang="en-GB" altLang="zh-CN" sz="2260" dirty="0">
                <a:solidFill>
                  <a:schemeClr val="bg1"/>
                </a:solidFill>
                <a:ea typeface="Roboto" panose="02000000000000000000" pitchFamily="2" charset="0"/>
              </a:rPr>
              <a:t>GitHub (</a:t>
            </a:r>
            <a:r>
              <a:rPr lang="en-GB" altLang="zh-CN" sz="2260" dirty="0" err="1">
                <a:solidFill>
                  <a:schemeClr val="bg1"/>
                </a:solidFill>
                <a:ea typeface="Roboto" panose="02000000000000000000" pitchFamily="2" charset="0"/>
              </a:rPr>
              <a:t>NathanSmallcalder</a:t>
            </a:r>
            <a:r>
              <a:rPr lang="en-GB" altLang="zh-CN" sz="2260" dirty="0">
                <a:solidFill>
                  <a:schemeClr val="bg1"/>
                </a:solidFill>
                <a:ea typeface="Roboto" panose="02000000000000000000" pitchFamily="2" charset="0"/>
              </a:rPr>
              <a:t>):</a:t>
            </a:r>
          </a:p>
          <a:p>
            <a:r>
              <a:rPr lang="en-GB" altLang="zh-CN" sz="2260" dirty="0">
                <a:solidFill>
                  <a:schemeClr val="bg1"/>
                </a:solidFill>
                <a:ea typeface="Roboto" panose="02000000000000000000" pitchFamily="2" charset="0"/>
              </a:rPr>
              <a:t> </a:t>
            </a:r>
            <a:endParaRPr lang="en-US" altLang="en-US" sz="2260" dirty="0">
              <a:solidFill>
                <a:schemeClr val="bg1"/>
              </a:solidFill>
              <a:ea typeface="Roboto" panose="02000000000000000000" pitchFamily="2" charset="0"/>
            </a:endParaRPr>
          </a:p>
        </p:txBody>
      </p:sp>
      <p:sp>
        <p:nvSpPr>
          <p:cNvPr id="9" name="Text Box 22">
            <a:extLst>
              <a:ext uri="{FF2B5EF4-FFF2-40B4-BE49-F238E27FC236}">
                <a16:creationId xmlns:a16="http://schemas.microsoft.com/office/drawing/2014/main" id="{98B961F4-3DEB-4275-783C-E1D047196E40}"/>
              </a:ext>
            </a:extLst>
          </p:cNvPr>
          <p:cNvSpPr txBox="1">
            <a:spLocks noChangeArrowheads="1"/>
          </p:cNvSpPr>
          <p:nvPr/>
        </p:nvSpPr>
        <p:spPr bwMode="auto">
          <a:xfrm flipH="1">
            <a:off x="7493416" y="8859462"/>
            <a:ext cx="6785329" cy="233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3023" tIns="56512" rIns="113023" bIns="56512">
            <a:spAutoFit/>
          </a:bodyPr>
          <a:lstStyle>
            <a:lvl1pPr defTabSz="4389438">
              <a:defRPr>
                <a:solidFill>
                  <a:schemeClr val="tx1"/>
                </a:solidFill>
                <a:latin typeface="Arial" panose="020B0604020202020204" pitchFamily="34" charset="0"/>
              </a:defRPr>
            </a:lvl1pPr>
            <a:lvl2pPr marL="800100" defTabSz="4389438">
              <a:defRPr>
                <a:solidFill>
                  <a:schemeClr val="tx1"/>
                </a:solidFill>
                <a:latin typeface="Arial" panose="020B0604020202020204" pitchFamily="34" charset="0"/>
              </a:defRPr>
            </a:lvl2pPr>
            <a:lvl3pPr marL="1600200" defTabSz="4389438">
              <a:defRPr>
                <a:solidFill>
                  <a:schemeClr val="tx1"/>
                </a:solidFill>
                <a:latin typeface="Arial" panose="020B0604020202020204" pitchFamily="34" charset="0"/>
              </a:defRPr>
            </a:lvl3pPr>
            <a:lvl4pPr marL="2400300" defTabSz="4389438">
              <a:defRPr>
                <a:solidFill>
                  <a:schemeClr val="tx1"/>
                </a:solidFill>
                <a:latin typeface="Arial" panose="020B0604020202020204" pitchFamily="34" charset="0"/>
              </a:defRPr>
            </a:lvl4pPr>
            <a:lvl5pPr marL="3200400" defTabSz="4389438">
              <a:defRPr>
                <a:solidFill>
                  <a:schemeClr val="tx1"/>
                </a:solidFill>
                <a:latin typeface="Arial" panose="020B0604020202020204" pitchFamily="34" charset="0"/>
              </a:defRPr>
            </a:lvl5pPr>
            <a:lvl6pPr marL="3657600" defTabSz="4389438" fontAlgn="base">
              <a:spcBef>
                <a:spcPct val="0"/>
              </a:spcBef>
              <a:spcAft>
                <a:spcPct val="0"/>
              </a:spcAft>
              <a:defRPr>
                <a:solidFill>
                  <a:schemeClr val="tx1"/>
                </a:solidFill>
                <a:latin typeface="Arial" panose="020B0604020202020204" pitchFamily="34" charset="0"/>
              </a:defRPr>
            </a:lvl6pPr>
            <a:lvl7pPr marL="4114800" defTabSz="4389438" fontAlgn="base">
              <a:spcBef>
                <a:spcPct val="0"/>
              </a:spcBef>
              <a:spcAft>
                <a:spcPct val="0"/>
              </a:spcAft>
              <a:defRPr>
                <a:solidFill>
                  <a:schemeClr val="tx1"/>
                </a:solidFill>
                <a:latin typeface="Arial" panose="020B0604020202020204" pitchFamily="34" charset="0"/>
              </a:defRPr>
            </a:lvl7pPr>
            <a:lvl8pPr marL="4572000" defTabSz="4389438" fontAlgn="base">
              <a:spcBef>
                <a:spcPct val="0"/>
              </a:spcBef>
              <a:spcAft>
                <a:spcPct val="0"/>
              </a:spcAft>
              <a:defRPr>
                <a:solidFill>
                  <a:schemeClr val="tx1"/>
                </a:solidFill>
                <a:latin typeface="Arial" panose="020B0604020202020204" pitchFamily="34" charset="0"/>
              </a:defRPr>
            </a:lvl8pPr>
            <a:lvl9pPr marL="5029200" defTabSz="4389438" fontAlgn="base">
              <a:spcBef>
                <a:spcPct val="0"/>
              </a:spcBef>
              <a:spcAft>
                <a:spcPct val="0"/>
              </a:spcAft>
              <a:defRPr>
                <a:solidFill>
                  <a:schemeClr val="tx1"/>
                </a:solidFill>
                <a:latin typeface="Arial" panose="020B0604020202020204" pitchFamily="34" charset="0"/>
              </a:defRPr>
            </a:lvl9pPr>
          </a:lstStyle>
          <a:p>
            <a:pPr marL="285750" indent="-285750">
              <a:buFont typeface="Arial" panose="020B0604020202020204" pitchFamily="34" charset="0"/>
              <a:buChar char="•"/>
            </a:pPr>
            <a:r>
              <a:rPr lang="en-GB" sz="2800" dirty="0">
                <a:effectLst/>
                <a:latin typeface="+mn-lt"/>
              </a:rPr>
              <a:t>Used Riot API, to create infographics based on </a:t>
            </a:r>
            <a:r>
              <a:rPr lang="en-GB" sz="2800" dirty="0">
                <a:latin typeface="+mn-lt"/>
              </a:rPr>
              <a:t>matches.</a:t>
            </a:r>
          </a:p>
          <a:p>
            <a:pPr marL="285750" indent="-285750">
              <a:buFont typeface="Arial" panose="020B0604020202020204" pitchFamily="34" charset="0"/>
              <a:buChar char="•"/>
            </a:pPr>
            <a:r>
              <a:rPr lang="en-GB" sz="2800" dirty="0">
                <a:effectLst/>
                <a:latin typeface="+mn-lt"/>
              </a:rPr>
              <a:t>Query a player based on region and name.</a:t>
            </a:r>
          </a:p>
          <a:p>
            <a:pPr marL="285750" indent="-285750">
              <a:buFont typeface="Arial" panose="020B0604020202020204" pitchFamily="34" charset="0"/>
              <a:buChar char="•"/>
            </a:pPr>
            <a:r>
              <a:rPr lang="en-GB" sz="2800" dirty="0">
                <a:effectLst/>
                <a:latin typeface="+mn-lt"/>
              </a:rPr>
              <a:t>User based-accounts.</a:t>
            </a:r>
          </a:p>
          <a:p>
            <a:pPr marL="285750" indent="-285750">
              <a:buFont typeface="Arial" panose="020B0604020202020204" pitchFamily="34" charset="0"/>
              <a:buChar char="•"/>
            </a:pPr>
            <a:r>
              <a:rPr lang="en-GB" sz="2800" dirty="0">
                <a:latin typeface="+mn-lt"/>
              </a:rPr>
              <a:t>Simple Machine Learning Algorithm – SVC .</a:t>
            </a:r>
          </a:p>
        </p:txBody>
      </p:sp>
      <p:sp>
        <p:nvSpPr>
          <p:cNvPr id="10" name="Text Box 22">
            <a:extLst>
              <a:ext uri="{FF2B5EF4-FFF2-40B4-BE49-F238E27FC236}">
                <a16:creationId xmlns:a16="http://schemas.microsoft.com/office/drawing/2014/main" id="{28AF7B3C-5CCD-E2F7-8781-6A197B065B9F}"/>
              </a:ext>
            </a:extLst>
          </p:cNvPr>
          <p:cNvSpPr txBox="1">
            <a:spLocks noChangeArrowheads="1"/>
          </p:cNvSpPr>
          <p:nvPr/>
        </p:nvSpPr>
        <p:spPr bwMode="auto">
          <a:xfrm flipH="1">
            <a:off x="7606863" y="12123836"/>
            <a:ext cx="6558438" cy="4589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3023" tIns="56512" rIns="113023" bIns="56512">
            <a:spAutoFit/>
          </a:bodyPr>
          <a:lstStyle>
            <a:lvl1pPr defTabSz="4389438">
              <a:defRPr>
                <a:solidFill>
                  <a:schemeClr val="tx1"/>
                </a:solidFill>
                <a:latin typeface="Arial" panose="020B0604020202020204" pitchFamily="34" charset="0"/>
              </a:defRPr>
            </a:lvl1pPr>
            <a:lvl2pPr marL="800100" defTabSz="4389438">
              <a:defRPr>
                <a:solidFill>
                  <a:schemeClr val="tx1"/>
                </a:solidFill>
                <a:latin typeface="Arial" panose="020B0604020202020204" pitchFamily="34" charset="0"/>
              </a:defRPr>
            </a:lvl2pPr>
            <a:lvl3pPr marL="1600200" defTabSz="4389438">
              <a:defRPr>
                <a:solidFill>
                  <a:schemeClr val="tx1"/>
                </a:solidFill>
                <a:latin typeface="Arial" panose="020B0604020202020204" pitchFamily="34" charset="0"/>
              </a:defRPr>
            </a:lvl3pPr>
            <a:lvl4pPr marL="2400300" defTabSz="4389438">
              <a:defRPr>
                <a:solidFill>
                  <a:schemeClr val="tx1"/>
                </a:solidFill>
                <a:latin typeface="Arial" panose="020B0604020202020204" pitchFamily="34" charset="0"/>
              </a:defRPr>
            </a:lvl4pPr>
            <a:lvl5pPr marL="3200400" defTabSz="4389438">
              <a:defRPr>
                <a:solidFill>
                  <a:schemeClr val="tx1"/>
                </a:solidFill>
                <a:latin typeface="Arial" panose="020B0604020202020204" pitchFamily="34" charset="0"/>
              </a:defRPr>
            </a:lvl5pPr>
            <a:lvl6pPr marL="3657600" defTabSz="4389438" fontAlgn="base">
              <a:spcBef>
                <a:spcPct val="0"/>
              </a:spcBef>
              <a:spcAft>
                <a:spcPct val="0"/>
              </a:spcAft>
              <a:defRPr>
                <a:solidFill>
                  <a:schemeClr val="tx1"/>
                </a:solidFill>
                <a:latin typeface="Arial" panose="020B0604020202020204" pitchFamily="34" charset="0"/>
              </a:defRPr>
            </a:lvl6pPr>
            <a:lvl7pPr marL="4114800" defTabSz="4389438" fontAlgn="base">
              <a:spcBef>
                <a:spcPct val="0"/>
              </a:spcBef>
              <a:spcAft>
                <a:spcPct val="0"/>
              </a:spcAft>
              <a:defRPr>
                <a:solidFill>
                  <a:schemeClr val="tx1"/>
                </a:solidFill>
                <a:latin typeface="Arial" panose="020B0604020202020204" pitchFamily="34" charset="0"/>
              </a:defRPr>
            </a:lvl7pPr>
            <a:lvl8pPr marL="4572000" defTabSz="4389438" fontAlgn="base">
              <a:spcBef>
                <a:spcPct val="0"/>
              </a:spcBef>
              <a:spcAft>
                <a:spcPct val="0"/>
              </a:spcAft>
              <a:defRPr>
                <a:solidFill>
                  <a:schemeClr val="tx1"/>
                </a:solidFill>
                <a:latin typeface="Arial" panose="020B0604020202020204" pitchFamily="34" charset="0"/>
              </a:defRPr>
            </a:lvl8pPr>
            <a:lvl9pPr marL="5029200" defTabSz="4389438" fontAlgn="base">
              <a:spcBef>
                <a:spcPct val="0"/>
              </a:spcBef>
              <a:spcAft>
                <a:spcPct val="0"/>
              </a:spcAft>
              <a:defRPr>
                <a:solidFill>
                  <a:schemeClr val="tx1"/>
                </a:solidFill>
                <a:latin typeface="Arial" panose="020B0604020202020204" pitchFamily="34" charset="0"/>
              </a:defRPr>
            </a:lvl9pPr>
          </a:lstStyle>
          <a:p>
            <a:pPr marL="457200" indent="-457200">
              <a:spcBef>
                <a:spcPts val="848"/>
              </a:spcBef>
              <a:buFont typeface="Arial" panose="020B0604020202020204" pitchFamily="34" charset="0"/>
              <a:buChar char="•"/>
            </a:pPr>
            <a:r>
              <a:rPr lang="en-GB" altLang="zh-TW" sz="2800" dirty="0">
                <a:latin typeface="+mn-lt"/>
                <a:ea typeface="Roboto" panose="02000000000000000000" pitchFamily="2" charset="0"/>
              </a:rPr>
              <a:t>In-Game Feature</a:t>
            </a:r>
          </a:p>
          <a:p>
            <a:pPr marL="457200" indent="-457200">
              <a:spcBef>
                <a:spcPts val="848"/>
              </a:spcBef>
              <a:buFont typeface="Arial" panose="020B0604020202020204" pitchFamily="34" charset="0"/>
              <a:buChar char="•"/>
            </a:pPr>
            <a:r>
              <a:rPr lang="en-GB" altLang="zh-TW" sz="2800" dirty="0">
                <a:latin typeface="+mn-lt"/>
                <a:ea typeface="Roboto" panose="02000000000000000000" pitchFamily="2" charset="0"/>
              </a:rPr>
              <a:t>In-Depth Match History View</a:t>
            </a:r>
          </a:p>
          <a:p>
            <a:pPr marL="457200" indent="-457200">
              <a:spcBef>
                <a:spcPts val="848"/>
              </a:spcBef>
              <a:buFont typeface="Arial" panose="020B0604020202020204" pitchFamily="34" charset="0"/>
              <a:buChar char="•"/>
            </a:pPr>
            <a:r>
              <a:rPr lang="en-GB" altLang="zh-TW" sz="2800" dirty="0">
                <a:latin typeface="+mn-lt"/>
                <a:ea typeface="Roboto" panose="02000000000000000000" pitchFamily="2" charset="0"/>
              </a:rPr>
              <a:t>Compare with other players</a:t>
            </a:r>
          </a:p>
          <a:p>
            <a:pPr marL="457200" indent="-457200">
              <a:spcBef>
                <a:spcPts val="848"/>
              </a:spcBef>
              <a:buFont typeface="Arial" panose="020B0604020202020204" pitchFamily="34" charset="0"/>
              <a:buChar char="•"/>
            </a:pPr>
            <a:r>
              <a:rPr lang="en-GB" altLang="zh-TW" sz="2800" dirty="0">
                <a:latin typeface="+mn-lt"/>
                <a:ea typeface="Roboto" panose="02000000000000000000" pitchFamily="2" charset="0"/>
              </a:rPr>
              <a:t>Simulate a match </a:t>
            </a:r>
          </a:p>
          <a:p>
            <a:pPr marL="285750" indent="-285750">
              <a:lnSpc>
                <a:spcPct val="120000"/>
              </a:lnSpc>
              <a:spcBef>
                <a:spcPts val="848"/>
              </a:spcBef>
              <a:buFont typeface="Arial" panose="020B0604020202020204" pitchFamily="34" charset="0"/>
              <a:buChar char="•"/>
            </a:pPr>
            <a:endParaRPr lang="en-GB" altLang="zh-TW" sz="2800" dirty="0">
              <a:latin typeface="+mn-lt"/>
              <a:ea typeface="Roboto" panose="02000000000000000000" pitchFamily="2" charset="0"/>
            </a:endParaRPr>
          </a:p>
          <a:p>
            <a:pPr marL="285750" indent="-285750">
              <a:lnSpc>
                <a:spcPct val="120000"/>
              </a:lnSpc>
              <a:spcBef>
                <a:spcPts val="848"/>
              </a:spcBef>
              <a:buFont typeface="Arial" panose="020B0604020202020204" pitchFamily="34" charset="0"/>
              <a:buChar char="•"/>
            </a:pPr>
            <a:endParaRPr lang="en-GB" altLang="zh-TW" sz="2800" dirty="0">
              <a:latin typeface="+mn-lt"/>
              <a:ea typeface="Roboto" panose="02000000000000000000" pitchFamily="2" charset="0"/>
            </a:endParaRPr>
          </a:p>
          <a:p>
            <a:pPr marL="285750" indent="-285750">
              <a:lnSpc>
                <a:spcPct val="120000"/>
              </a:lnSpc>
              <a:spcBef>
                <a:spcPts val="848"/>
              </a:spcBef>
              <a:buFont typeface="Arial" panose="020B0604020202020204" pitchFamily="34" charset="0"/>
              <a:buChar char="•"/>
            </a:pPr>
            <a:endParaRPr lang="en-GB" altLang="zh-TW" sz="2800" dirty="0">
              <a:latin typeface="+mn-lt"/>
              <a:ea typeface="Roboto" panose="02000000000000000000" pitchFamily="2" charset="0"/>
            </a:endParaRPr>
          </a:p>
          <a:p>
            <a:pPr marL="285750" indent="-285750">
              <a:lnSpc>
                <a:spcPct val="120000"/>
              </a:lnSpc>
              <a:spcBef>
                <a:spcPts val="848"/>
              </a:spcBef>
              <a:buFont typeface="Arial" panose="020B0604020202020204" pitchFamily="34" charset="0"/>
              <a:buChar char="•"/>
            </a:pPr>
            <a:endParaRPr lang="en-GB" altLang="zh-TW" sz="2800" dirty="0">
              <a:solidFill>
                <a:schemeClr val="tx1">
                  <a:lumMod val="50000"/>
                  <a:lumOff val="50000"/>
                </a:schemeClr>
              </a:solidFill>
              <a:latin typeface="+mn-lt"/>
              <a:ea typeface="Roboto" panose="02000000000000000000" pitchFamily="2" charset="0"/>
            </a:endParaRPr>
          </a:p>
        </p:txBody>
      </p:sp>
      <p:pic>
        <p:nvPicPr>
          <p:cNvPr id="5" name="Picture 4" descr="Chart, bar chart&#10;&#10;Description automatically generated">
            <a:extLst>
              <a:ext uri="{FF2B5EF4-FFF2-40B4-BE49-F238E27FC236}">
                <a16:creationId xmlns:a16="http://schemas.microsoft.com/office/drawing/2014/main" id="{4600D9F7-D169-8E81-3B13-C29FB1FA41B7}"/>
              </a:ext>
            </a:extLst>
          </p:cNvPr>
          <p:cNvPicPr>
            <a:picLocks noChangeAspect="1"/>
          </p:cNvPicPr>
          <p:nvPr/>
        </p:nvPicPr>
        <p:blipFill>
          <a:blip r:embed="rId3"/>
          <a:stretch>
            <a:fillRect/>
          </a:stretch>
        </p:blipFill>
        <p:spPr>
          <a:xfrm>
            <a:off x="7699255" y="2958389"/>
            <a:ext cx="6321545" cy="4696907"/>
          </a:xfrm>
          <a:prstGeom prst="rect">
            <a:avLst/>
          </a:prstGeom>
        </p:spPr>
      </p:pic>
      <p:sp>
        <p:nvSpPr>
          <p:cNvPr id="7" name="TextBox 6">
            <a:extLst>
              <a:ext uri="{FF2B5EF4-FFF2-40B4-BE49-F238E27FC236}">
                <a16:creationId xmlns:a16="http://schemas.microsoft.com/office/drawing/2014/main" id="{DB69AD12-5807-E9F2-83CA-9443EB926331}"/>
              </a:ext>
            </a:extLst>
          </p:cNvPr>
          <p:cNvSpPr txBox="1"/>
          <p:nvPr/>
        </p:nvSpPr>
        <p:spPr>
          <a:xfrm>
            <a:off x="327547" y="3268416"/>
            <a:ext cx="7224948" cy="4678204"/>
          </a:xfrm>
          <a:prstGeom prst="rect">
            <a:avLst/>
          </a:prstGeom>
          <a:noFill/>
        </p:spPr>
        <p:txBody>
          <a:bodyPr wrap="square" rtlCol="0">
            <a:spAutoFit/>
          </a:bodyPr>
          <a:lstStyle/>
          <a:p>
            <a:r>
              <a:rPr lang="en-GB" sz="2800" dirty="0">
                <a:solidFill>
                  <a:srgbClr val="000000"/>
                </a:solidFill>
              </a:rPr>
              <a:t>I</a:t>
            </a:r>
            <a:r>
              <a:rPr lang="en-GB" sz="2800" dirty="0">
                <a:solidFill>
                  <a:srgbClr val="000000"/>
                </a:solidFill>
                <a:effectLst/>
              </a:rPr>
              <a:t>n 2015 the esports audience was around 135 million people, and in 2019 the number tripled, growing to 454 million viewers (</a:t>
            </a:r>
            <a:r>
              <a:rPr lang="en-GB" sz="2800" dirty="0" err="1">
                <a:solidFill>
                  <a:srgbClr val="000000"/>
                </a:solidFill>
                <a:effectLst/>
              </a:rPr>
              <a:t>Wooyoung</a:t>
            </a:r>
            <a:r>
              <a:rPr lang="en-GB" sz="2800" dirty="0">
                <a:solidFill>
                  <a:srgbClr val="000000"/>
                </a:solidFill>
                <a:effectLst/>
              </a:rPr>
              <a:t> Jang and Kevin K. Byon, 2021). </a:t>
            </a:r>
          </a:p>
          <a:p>
            <a:r>
              <a:rPr lang="en-GB" sz="2800" dirty="0">
                <a:solidFill>
                  <a:srgbClr val="000000"/>
                </a:solidFill>
                <a:effectLst/>
              </a:rPr>
              <a:t>Due to the rapid increase in interest in eSports, data has become more widely available and seen a rise in prediction and statistic-based applications.</a:t>
            </a:r>
          </a:p>
          <a:p>
            <a:r>
              <a:rPr lang="en-GB" sz="2800" dirty="0">
                <a:solidFill>
                  <a:srgbClr val="000000"/>
                </a:solidFill>
              </a:rPr>
              <a:t>This work will use a machine-learning algorithm to enhance these applications. </a:t>
            </a:r>
            <a:endParaRPr lang="en-GB" sz="2800" dirty="0">
              <a:solidFill>
                <a:srgbClr val="000000"/>
              </a:solidFill>
              <a:effectLst/>
            </a:endParaRPr>
          </a:p>
          <a:p>
            <a:endParaRPr lang="en-GB" dirty="0"/>
          </a:p>
        </p:txBody>
      </p:sp>
      <p:sp>
        <p:nvSpPr>
          <p:cNvPr id="17" name="Rectangle 15">
            <a:extLst>
              <a:ext uri="{FF2B5EF4-FFF2-40B4-BE49-F238E27FC236}">
                <a16:creationId xmlns:a16="http://schemas.microsoft.com/office/drawing/2014/main" id="{BD8AC0BA-F843-0E0C-5A30-0FA9174453DD}"/>
              </a:ext>
            </a:extLst>
          </p:cNvPr>
          <p:cNvSpPr>
            <a:spLocks noChangeArrowheads="1"/>
          </p:cNvSpPr>
          <p:nvPr/>
        </p:nvSpPr>
        <p:spPr bwMode="auto">
          <a:xfrm flipH="1">
            <a:off x="390021" y="8259704"/>
            <a:ext cx="6948526" cy="502631"/>
          </a:xfrm>
          <a:prstGeom prst="rect">
            <a:avLst/>
          </a:prstGeom>
          <a:solidFill>
            <a:schemeClr val="accent5"/>
          </a:solidFill>
          <a:ln w="9525">
            <a:noFill/>
            <a:miter lim="800000"/>
            <a:headEnd/>
            <a:tailEnd/>
          </a:ln>
          <a:effectLst/>
        </p:spPr>
        <p:txBody>
          <a:bodyPr wrap="none" lIns="113023" tIns="56512" rIns="113023" bIns="56512" anchor="ctr"/>
          <a:lstStyle>
            <a:lvl1pPr defTabSz="4389438">
              <a:defRPr>
                <a:solidFill>
                  <a:schemeClr val="tx1"/>
                </a:solidFill>
                <a:latin typeface="Arial" panose="020B0604020202020204" pitchFamily="34" charset="0"/>
              </a:defRPr>
            </a:lvl1pPr>
            <a:lvl2pPr marL="800100" defTabSz="4389438">
              <a:defRPr>
                <a:solidFill>
                  <a:schemeClr val="tx1"/>
                </a:solidFill>
                <a:latin typeface="Arial" panose="020B0604020202020204" pitchFamily="34" charset="0"/>
              </a:defRPr>
            </a:lvl2pPr>
            <a:lvl3pPr marL="1600200" defTabSz="4389438">
              <a:defRPr>
                <a:solidFill>
                  <a:schemeClr val="tx1"/>
                </a:solidFill>
                <a:latin typeface="Arial" panose="020B0604020202020204" pitchFamily="34" charset="0"/>
              </a:defRPr>
            </a:lvl3pPr>
            <a:lvl4pPr marL="2400300" defTabSz="4389438">
              <a:defRPr>
                <a:solidFill>
                  <a:schemeClr val="tx1"/>
                </a:solidFill>
                <a:latin typeface="Arial" panose="020B0604020202020204" pitchFamily="34" charset="0"/>
              </a:defRPr>
            </a:lvl4pPr>
            <a:lvl5pPr marL="3200400" defTabSz="4389438">
              <a:defRPr>
                <a:solidFill>
                  <a:schemeClr val="tx1"/>
                </a:solidFill>
                <a:latin typeface="Arial" panose="020B0604020202020204" pitchFamily="34" charset="0"/>
              </a:defRPr>
            </a:lvl5pPr>
            <a:lvl6pPr marL="3657600" defTabSz="4389438" fontAlgn="base">
              <a:spcBef>
                <a:spcPct val="0"/>
              </a:spcBef>
              <a:spcAft>
                <a:spcPct val="0"/>
              </a:spcAft>
              <a:defRPr>
                <a:solidFill>
                  <a:schemeClr val="tx1"/>
                </a:solidFill>
                <a:latin typeface="Arial" panose="020B0604020202020204" pitchFamily="34" charset="0"/>
              </a:defRPr>
            </a:lvl6pPr>
            <a:lvl7pPr marL="4114800" defTabSz="4389438" fontAlgn="base">
              <a:spcBef>
                <a:spcPct val="0"/>
              </a:spcBef>
              <a:spcAft>
                <a:spcPct val="0"/>
              </a:spcAft>
              <a:defRPr>
                <a:solidFill>
                  <a:schemeClr val="tx1"/>
                </a:solidFill>
                <a:latin typeface="Arial" panose="020B0604020202020204" pitchFamily="34" charset="0"/>
              </a:defRPr>
            </a:lvl7pPr>
            <a:lvl8pPr marL="4572000" defTabSz="4389438" fontAlgn="base">
              <a:spcBef>
                <a:spcPct val="0"/>
              </a:spcBef>
              <a:spcAft>
                <a:spcPct val="0"/>
              </a:spcAft>
              <a:defRPr>
                <a:solidFill>
                  <a:schemeClr val="tx1"/>
                </a:solidFill>
                <a:latin typeface="Arial" panose="020B0604020202020204" pitchFamily="34" charset="0"/>
              </a:defRPr>
            </a:lvl8pPr>
            <a:lvl9pPr marL="5029200" defTabSz="4389438" fontAlgn="base">
              <a:spcBef>
                <a:spcPct val="0"/>
              </a:spcBef>
              <a:spcAft>
                <a:spcPct val="0"/>
              </a:spcAft>
              <a:defRPr>
                <a:solidFill>
                  <a:schemeClr val="tx1"/>
                </a:solidFill>
                <a:latin typeface="Arial" panose="020B0604020202020204" pitchFamily="34" charset="0"/>
              </a:defRPr>
            </a:lvl9pPr>
          </a:lstStyle>
          <a:p>
            <a:pPr algn="ctr"/>
            <a:r>
              <a:rPr lang="en-US" altLang="en-US" sz="3600" b="1" dirty="0">
                <a:solidFill>
                  <a:schemeClr val="bg1"/>
                </a:solidFill>
                <a:latin typeface="+mn-lt"/>
                <a:ea typeface="Roboto" panose="02000000000000000000" pitchFamily="2" charset="0"/>
              </a:rPr>
              <a:t>Objectives</a:t>
            </a:r>
          </a:p>
        </p:txBody>
      </p:sp>
      <p:sp>
        <p:nvSpPr>
          <p:cNvPr id="24" name="TextBox 23">
            <a:extLst>
              <a:ext uri="{FF2B5EF4-FFF2-40B4-BE49-F238E27FC236}">
                <a16:creationId xmlns:a16="http://schemas.microsoft.com/office/drawing/2014/main" id="{DD473366-6457-A7DE-6F5A-38392AFF738A}"/>
              </a:ext>
            </a:extLst>
          </p:cNvPr>
          <p:cNvSpPr txBox="1"/>
          <p:nvPr/>
        </p:nvSpPr>
        <p:spPr>
          <a:xfrm>
            <a:off x="286680" y="8842082"/>
            <a:ext cx="6948527" cy="6124754"/>
          </a:xfrm>
          <a:prstGeom prst="rect">
            <a:avLst/>
          </a:prstGeom>
          <a:noFill/>
        </p:spPr>
        <p:txBody>
          <a:bodyPr wrap="square">
            <a:spAutoFit/>
          </a:bodyPr>
          <a:lstStyle/>
          <a:p>
            <a:r>
              <a:rPr lang="en-GB" sz="2800" dirty="0">
                <a:effectLst/>
              </a:rPr>
              <a:t>The main aim is to identify</a:t>
            </a:r>
            <a:r>
              <a:rPr lang="en-GB" sz="2800" dirty="0">
                <a:solidFill>
                  <a:srgbClr val="FF0000"/>
                </a:solidFill>
                <a:effectLst/>
              </a:rPr>
              <a:t> </a:t>
            </a:r>
            <a:r>
              <a:rPr lang="en-GB" sz="2800" dirty="0">
                <a:effectLst/>
              </a:rPr>
              <a:t>and define patterns and behaviours of the players; through the use of a machine learning algorithm. </a:t>
            </a:r>
          </a:p>
          <a:p>
            <a:r>
              <a:rPr lang="en-GB" sz="2800" dirty="0">
                <a:effectLst/>
              </a:rPr>
              <a:t>The secondary aim is to include this into an application that enhances player decision-making to enhance their performance, based on:</a:t>
            </a:r>
          </a:p>
          <a:p>
            <a:pPr marL="457200" indent="-457200">
              <a:buFont typeface="Arial" panose="020B0604020202020204" pitchFamily="34" charset="0"/>
              <a:buChar char="•"/>
            </a:pPr>
            <a:r>
              <a:rPr lang="en-GB" sz="2800" dirty="0">
                <a:solidFill>
                  <a:srgbClr val="000000"/>
                </a:solidFill>
                <a:effectLst/>
              </a:rPr>
              <a:t>Analysing and Locating a player's weakest attributes to highlight areas of improvement.</a:t>
            </a:r>
          </a:p>
          <a:p>
            <a:pPr marL="457200" indent="-457200">
              <a:buFont typeface="Arial" panose="020B0604020202020204" pitchFamily="34" charset="0"/>
              <a:buChar char="•"/>
            </a:pPr>
            <a:r>
              <a:rPr lang="en-GB" sz="2800">
                <a:solidFill>
                  <a:srgbClr val="000000"/>
                </a:solidFill>
                <a:effectLst/>
              </a:rPr>
              <a:t>Simulating </a:t>
            </a:r>
            <a:r>
              <a:rPr lang="en-GB" sz="2800" dirty="0">
                <a:solidFill>
                  <a:srgbClr val="000000"/>
                </a:solidFill>
                <a:effectLst/>
              </a:rPr>
              <a:t>a match based on user inputs.</a:t>
            </a:r>
          </a:p>
          <a:p>
            <a:pPr marL="457200" indent="-457200">
              <a:buFont typeface="Arial" panose="020B0604020202020204" pitchFamily="34" charset="0"/>
              <a:buChar char="•"/>
            </a:pPr>
            <a:r>
              <a:rPr lang="en-GB" sz="2800" dirty="0">
                <a:solidFill>
                  <a:srgbClr val="000000"/>
                </a:solidFill>
                <a:effectLst/>
              </a:rPr>
              <a:t>Collate and Process League of Legends Match</a:t>
            </a:r>
            <a:r>
              <a:rPr lang="en-GB" sz="2800" dirty="0">
                <a:solidFill>
                  <a:srgbClr val="000000"/>
                </a:solidFill>
              </a:rPr>
              <a:t> </a:t>
            </a:r>
            <a:r>
              <a:rPr lang="en-GB" sz="2800" dirty="0">
                <a:solidFill>
                  <a:srgbClr val="000000"/>
                </a:solidFill>
                <a:effectLst/>
              </a:rPr>
              <a:t>data to predict outcomes.</a:t>
            </a:r>
          </a:p>
          <a:p>
            <a:endParaRPr lang="en-GB" sz="2800" dirty="0">
              <a:effectLst/>
            </a:endParaRPr>
          </a:p>
        </p:txBody>
      </p:sp>
      <p:sp>
        <p:nvSpPr>
          <p:cNvPr id="35" name="TextBox 34">
            <a:extLst>
              <a:ext uri="{FF2B5EF4-FFF2-40B4-BE49-F238E27FC236}">
                <a16:creationId xmlns:a16="http://schemas.microsoft.com/office/drawing/2014/main" id="{E2769170-5203-881D-B3C0-E206FDAD6499}"/>
              </a:ext>
            </a:extLst>
          </p:cNvPr>
          <p:cNvSpPr txBox="1"/>
          <p:nvPr/>
        </p:nvSpPr>
        <p:spPr>
          <a:xfrm>
            <a:off x="18235748" y="6206075"/>
            <a:ext cx="11193573" cy="3508653"/>
          </a:xfrm>
          <a:prstGeom prst="rect">
            <a:avLst/>
          </a:prstGeom>
          <a:noFill/>
        </p:spPr>
        <p:txBody>
          <a:bodyPr wrap="square" rtlCol="0">
            <a:spAutoFit/>
          </a:bodyPr>
          <a:lstStyle/>
          <a:p>
            <a:pPr marL="457200" indent="-457200">
              <a:buFont typeface="Arial" panose="020B0604020202020204" pitchFamily="34" charset="0"/>
              <a:buChar char="•"/>
            </a:pPr>
            <a:r>
              <a:rPr lang="en-GB" sz="2800" dirty="0"/>
              <a:t>Applications like op.gg and </a:t>
            </a:r>
            <a:r>
              <a:rPr lang="en-GB" sz="2800" dirty="0" err="1"/>
              <a:t>LeagueOfGraphs</a:t>
            </a:r>
            <a:r>
              <a:rPr lang="en-GB" sz="2800" dirty="0"/>
              <a:t> offer similar services but lack the prediction of matches using ML, rather they get each player’s win rate and provide the mean value to show who is more likely to win the game.</a:t>
            </a:r>
          </a:p>
          <a:p>
            <a:pPr marL="457200" indent="-457200">
              <a:buFont typeface="Arial" panose="020B0604020202020204" pitchFamily="34" charset="0"/>
              <a:buChar char="•"/>
            </a:pPr>
            <a:r>
              <a:rPr lang="en-GB" sz="2800" dirty="0"/>
              <a:t>Project by Allan Bruno (2020) saw a 74.004% prediction rate using features like Gold and Experience in the early game to predict the winner. </a:t>
            </a:r>
          </a:p>
          <a:p>
            <a:pPr marL="457200" indent="-457200">
              <a:buFont typeface="Arial" panose="020B0604020202020204" pitchFamily="34" charset="0"/>
              <a:buChar char="•"/>
            </a:pPr>
            <a:endParaRPr lang="en-GB" sz="2600" dirty="0"/>
          </a:p>
        </p:txBody>
      </p:sp>
      <p:sp>
        <p:nvSpPr>
          <p:cNvPr id="44" name="TextBox 43">
            <a:extLst>
              <a:ext uri="{FF2B5EF4-FFF2-40B4-BE49-F238E27FC236}">
                <a16:creationId xmlns:a16="http://schemas.microsoft.com/office/drawing/2014/main" id="{224D2382-BDB1-DAEA-1C7F-9E2BD6727C1D}"/>
              </a:ext>
            </a:extLst>
          </p:cNvPr>
          <p:cNvSpPr txBox="1"/>
          <p:nvPr/>
        </p:nvSpPr>
        <p:spPr>
          <a:xfrm>
            <a:off x="14995561" y="2958389"/>
            <a:ext cx="14770420" cy="2246769"/>
          </a:xfrm>
          <a:prstGeom prst="rect">
            <a:avLst/>
          </a:prstGeom>
          <a:noFill/>
        </p:spPr>
        <p:txBody>
          <a:bodyPr wrap="square">
            <a:spAutoFit/>
          </a:bodyPr>
          <a:lstStyle/>
          <a:p>
            <a:r>
              <a:rPr lang="en-GB" sz="2800" dirty="0">
                <a:solidFill>
                  <a:srgbClr val="000000"/>
                </a:solidFill>
                <a:effectLst/>
              </a:rPr>
              <a:t>Statistics are being gathered from the Riot Games API, into a local database that stores statistics on a variety of matches, which is fed into a machine learning engine.</a:t>
            </a:r>
          </a:p>
          <a:p>
            <a:r>
              <a:rPr lang="en-GB" sz="2800" dirty="0">
                <a:solidFill>
                  <a:srgbClr val="000000"/>
                </a:solidFill>
                <a:effectLst/>
              </a:rPr>
              <a:t>This work will assess a variety of machine learning algorithms to assess the best one for the application.</a:t>
            </a:r>
          </a:p>
          <a:p>
            <a:r>
              <a:rPr lang="en-GB" sz="2800" dirty="0">
                <a:solidFill>
                  <a:srgbClr val="000000"/>
                </a:solidFill>
                <a:effectLst/>
              </a:rPr>
              <a:t>Currently, the SVC algorithm has an accuracy of 63%.</a:t>
            </a:r>
            <a:endParaRPr lang="en-GB" sz="2500" dirty="0">
              <a:solidFill>
                <a:srgbClr val="000000"/>
              </a:solidFill>
              <a:effectLst/>
            </a:endParaRPr>
          </a:p>
        </p:txBody>
      </p:sp>
      <p:pic>
        <p:nvPicPr>
          <p:cNvPr id="16" name="Picture 15" descr="Chart, line chart&#10;&#10;Description automatically generated">
            <a:extLst>
              <a:ext uri="{FF2B5EF4-FFF2-40B4-BE49-F238E27FC236}">
                <a16:creationId xmlns:a16="http://schemas.microsoft.com/office/drawing/2014/main" id="{781288B8-2F05-6930-77C0-3BFED4232B2B}"/>
              </a:ext>
            </a:extLst>
          </p:cNvPr>
          <p:cNvPicPr>
            <a:picLocks noChangeAspect="1"/>
          </p:cNvPicPr>
          <p:nvPr/>
        </p:nvPicPr>
        <p:blipFill>
          <a:blip r:embed="rId4"/>
          <a:stretch>
            <a:fillRect/>
          </a:stretch>
        </p:blipFill>
        <p:spPr>
          <a:xfrm>
            <a:off x="6983521" y="15194244"/>
            <a:ext cx="7019987" cy="4864922"/>
          </a:xfrm>
          <a:prstGeom prst="rect">
            <a:avLst/>
          </a:prstGeom>
        </p:spPr>
      </p:pic>
      <p:sp>
        <p:nvSpPr>
          <p:cNvPr id="14" name="Rectangle 11">
            <a:extLst>
              <a:ext uri="{FF2B5EF4-FFF2-40B4-BE49-F238E27FC236}">
                <a16:creationId xmlns:a16="http://schemas.microsoft.com/office/drawing/2014/main" id="{AE0CFEC8-FC72-CFBB-0AC5-5DA11134C7FB}"/>
              </a:ext>
            </a:extLst>
          </p:cNvPr>
          <p:cNvSpPr>
            <a:spLocks noChangeArrowheads="1"/>
          </p:cNvSpPr>
          <p:nvPr/>
        </p:nvSpPr>
        <p:spPr bwMode="auto">
          <a:xfrm flipH="1">
            <a:off x="14995561" y="2303300"/>
            <a:ext cx="14917180" cy="552961"/>
          </a:xfrm>
          <a:prstGeom prst="rect">
            <a:avLst/>
          </a:prstGeom>
          <a:solidFill>
            <a:schemeClr val="accent5"/>
          </a:solidFill>
          <a:ln w="9525">
            <a:noFill/>
            <a:miter lim="800000"/>
            <a:headEnd/>
            <a:tailEnd/>
          </a:ln>
          <a:effectLst/>
        </p:spPr>
        <p:txBody>
          <a:bodyPr wrap="none" lIns="113023" tIns="56512" rIns="113023" bIns="56512" anchor="ctr"/>
          <a:lstStyle>
            <a:lvl1pPr defTabSz="4389438">
              <a:defRPr>
                <a:solidFill>
                  <a:schemeClr val="tx1"/>
                </a:solidFill>
                <a:latin typeface="Arial" panose="020B0604020202020204" pitchFamily="34" charset="0"/>
              </a:defRPr>
            </a:lvl1pPr>
            <a:lvl2pPr marL="800100" defTabSz="4389438">
              <a:defRPr>
                <a:solidFill>
                  <a:schemeClr val="tx1"/>
                </a:solidFill>
                <a:latin typeface="Arial" panose="020B0604020202020204" pitchFamily="34" charset="0"/>
              </a:defRPr>
            </a:lvl2pPr>
            <a:lvl3pPr marL="1600200" defTabSz="4389438">
              <a:defRPr>
                <a:solidFill>
                  <a:schemeClr val="tx1"/>
                </a:solidFill>
                <a:latin typeface="Arial" panose="020B0604020202020204" pitchFamily="34" charset="0"/>
              </a:defRPr>
            </a:lvl3pPr>
            <a:lvl4pPr marL="2400300" defTabSz="4389438">
              <a:defRPr>
                <a:solidFill>
                  <a:schemeClr val="tx1"/>
                </a:solidFill>
                <a:latin typeface="Arial" panose="020B0604020202020204" pitchFamily="34" charset="0"/>
              </a:defRPr>
            </a:lvl4pPr>
            <a:lvl5pPr marL="3200400" defTabSz="4389438">
              <a:defRPr>
                <a:solidFill>
                  <a:schemeClr val="tx1"/>
                </a:solidFill>
                <a:latin typeface="Arial" panose="020B0604020202020204" pitchFamily="34" charset="0"/>
              </a:defRPr>
            </a:lvl5pPr>
            <a:lvl6pPr marL="3657600" defTabSz="4389438" fontAlgn="base">
              <a:spcBef>
                <a:spcPct val="0"/>
              </a:spcBef>
              <a:spcAft>
                <a:spcPct val="0"/>
              </a:spcAft>
              <a:defRPr>
                <a:solidFill>
                  <a:schemeClr val="tx1"/>
                </a:solidFill>
                <a:latin typeface="Arial" panose="020B0604020202020204" pitchFamily="34" charset="0"/>
              </a:defRPr>
            </a:lvl6pPr>
            <a:lvl7pPr marL="4114800" defTabSz="4389438" fontAlgn="base">
              <a:spcBef>
                <a:spcPct val="0"/>
              </a:spcBef>
              <a:spcAft>
                <a:spcPct val="0"/>
              </a:spcAft>
              <a:defRPr>
                <a:solidFill>
                  <a:schemeClr val="tx1"/>
                </a:solidFill>
                <a:latin typeface="Arial" panose="020B0604020202020204" pitchFamily="34" charset="0"/>
              </a:defRPr>
            </a:lvl7pPr>
            <a:lvl8pPr marL="4572000" defTabSz="4389438" fontAlgn="base">
              <a:spcBef>
                <a:spcPct val="0"/>
              </a:spcBef>
              <a:spcAft>
                <a:spcPct val="0"/>
              </a:spcAft>
              <a:defRPr>
                <a:solidFill>
                  <a:schemeClr val="tx1"/>
                </a:solidFill>
                <a:latin typeface="Arial" panose="020B0604020202020204" pitchFamily="34" charset="0"/>
              </a:defRPr>
            </a:lvl8pPr>
            <a:lvl9pPr marL="5029200" defTabSz="4389438" fontAlgn="base">
              <a:spcBef>
                <a:spcPct val="0"/>
              </a:spcBef>
              <a:spcAft>
                <a:spcPct val="0"/>
              </a:spcAft>
              <a:defRPr>
                <a:solidFill>
                  <a:schemeClr val="tx1"/>
                </a:solidFill>
                <a:latin typeface="Arial" panose="020B0604020202020204" pitchFamily="34" charset="0"/>
              </a:defRPr>
            </a:lvl9pPr>
          </a:lstStyle>
          <a:p>
            <a:pPr algn="ctr"/>
            <a:r>
              <a:rPr lang="en-US" altLang="en-US" sz="3600" b="1" dirty="0">
                <a:solidFill>
                  <a:schemeClr val="bg1"/>
                </a:solidFill>
                <a:latin typeface="+mn-lt"/>
                <a:ea typeface="Roboto" panose="02000000000000000000" pitchFamily="2" charset="0"/>
              </a:rPr>
              <a:t>Approach and Methodology</a:t>
            </a:r>
          </a:p>
        </p:txBody>
      </p:sp>
      <p:sp>
        <p:nvSpPr>
          <p:cNvPr id="19" name="Rectangle 11">
            <a:extLst>
              <a:ext uri="{FF2B5EF4-FFF2-40B4-BE49-F238E27FC236}">
                <a16:creationId xmlns:a16="http://schemas.microsoft.com/office/drawing/2014/main" id="{E728FCEB-CA22-C713-A088-F6A1F2EFA3C9}"/>
              </a:ext>
            </a:extLst>
          </p:cNvPr>
          <p:cNvSpPr>
            <a:spLocks noChangeArrowheads="1"/>
          </p:cNvSpPr>
          <p:nvPr/>
        </p:nvSpPr>
        <p:spPr bwMode="auto">
          <a:xfrm flipH="1">
            <a:off x="14922181" y="5493740"/>
            <a:ext cx="14917180" cy="552961"/>
          </a:xfrm>
          <a:prstGeom prst="rect">
            <a:avLst/>
          </a:prstGeom>
          <a:solidFill>
            <a:schemeClr val="accent5"/>
          </a:solidFill>
          <a:ln w="9525">
            <a:noFill/>
            <a:miter lim="800000"/>
            <a:headEnd/>
            <a:tailEnd/>
          </a:ln>
          <a:effectLst/>
        </p:spPr>
        <p:txBody>
          <a:bodyPr wrap="none" lIns="113023" tIns="56512" rIns="113023" bIns="56512" anchor="ctr"/>
          <a:lstStyle>
            <a:lvl1pPr defTabSz="4389438">
              <a:defRPr>
                <a:solidFill>
                  <a:schemeClr val="tx1"/>
                </a:solidFill>
                <a:latin typeface="Arial" panose="020B0604020202020204" pitchFamily="34" charset="0"/>
              </a:defRPr>
            </a:lvl1pPr>
            <a:lvl2pPr marL="800100" defTabSz="4389438">
              <a:defRPr>
                <a:solidFill>
                  <a:schemeClr val="tx1"/>
                </a:solidFill>
                <a:latin typeface="Arial" panose="020B0604020202020204" pitchFamily="34" charset="0"/>
              </a:defRPr>
            </a:lvl2pPr>
            <a:lvl3pPr marL="1600200" defTabSz="4389438">
              <a:defRPr>
                <a:solidFill>
                  <a:schemeClr val="tx1"/>
                </a:solidFill>
                <a:latin typeface="Arial" panose="020B0604020202020204" pitchFamily="34" charset="0"/>
              </a:defRPr>
            </a:lvl3pPr>
            <a:lvl4pPr marL="2400300" defTabSz="4389438">
              <a:defRPr>
                <a:solidFill>
                  <a:schemeClr val="tx1"/>
                </a:solidFill>
                <a:latin typeface="Arial" panose="020B0604020202020204" pitchFamily="34" charset="0"/>
              </a:defRPr>
            </a:lvl4pPr>
            <a:lvl5pPr marL="3200400" defTabSz="4389438">
              <a:defRPr>
                <a:solidFill>
                  <a:schemeClr val="tx1"/>
                </a:solidFill>
                <a:latin typeface="Arial" panose="020B0604020202020204" pitchFamily="34" charset="0"/>
              </a:defRPr>
            </a:lvl5pPr>
            <a:lvl6pPr marL="3657600" defTabSz="4389438" fontAlgn="base">
              <a:spcBef>
                <a:spcPct val="0"/>
              </a:spcBef>
              <a:spcAft>
                <a:spcPct val="0"/>
              </a:spcAft>
              <a:defRPr>
                <a:solidFill>
                  <a:schemeClr val="tx1"/>
                </a:solidFill>
                <a:latin typeface="Arial" panose="020B0604020202020204" pitchFamily="34" charset="0"/>
              </a:defRPr>
            </a:lvl6pPr>
            <a:lvl7pPr marL="4114800" defTabSz="4389438" fontAlgn="base">
              <a:spcBef>
                <a:spcPct val="0"/>
              </a:spcBef>
              <a:spcAft>
                <a:spcPct val="0"/>
              </a:spcAft>
              <a:defRPr>
                <a:solidFill>
                  <a:schemeClr val="tx1"/>
                </a:solidFill>
                <a:latin typeface="Arial" panose="020B0604020202020204" pitchFamily="34" charset="0"/>
              </a:defRPr>
            </a:lvl7pPr>
            <a:lvl8pPr marL="4572000" defTabSz="4389438" fontAlgn="base">
              <a:spcBef>
                <a:spcPct val="0"/>
              </a:spcBef>
              <a:spcAft>
                <a:spcPct val="0"/>
              </a:spcAft>
              <a:defRPr>
                <a:solidFill>
                  <a:schemeClr val="tx1"/>
                </a:solidFill>
                <a:latin typeface="Arial" panose="020B0604020202020204" pitchFamily="34" charset="0"/>
              </a:defRPr>
            </a:lvl8pPr>
            <a:lvl9pPr marL="5029200" defTabSz="4389438" fontAlgn="base">
              <a:spcBef>
                <a:spcPct val="0"/>
              </a:spcBef>
              <a:spcAft>
                <a:spcPct val="0"/>
              </a:spcAft>
              <a:defRPr>
                <a:solidFill>
                  <a:schemeClr val="tx1"/>
                </a:solidFill>
                <a:latin typeface="Arial" panose="020B0604020202020204" pitchFamily="34" charset="0"/>
              </a:defRPr>
            </a:lvl9pPr>
          </a:lstStyle>
          <a:p>
            <a:pPr algn="ctr"/>
            <a:r>
              <a:rPr lang="en-US" altLang="en-US" sz="3600" b="1" dirty="0">
                <a:solidFill>
                  <a:schemeClr val="bg1"/>
                </a:solidFill>
                <a:latin typeface="+mn-lt"/>
                <a:ea typeface="Roboto" panose="02000000000000000000" pitchFamily="2" charset="0"/>
              </a:rPr>
              <a:t>Similar Applications</a:t>
            </a:r>
          </a:p>
        </p:txBody>
      </p:sp>
      <p:sp>
        <p:nvSpPr>
          <p:cNvPr id="21" name="Rectangle 11">
            <a:extLst>
              <a:ext uri="{FF2B5EF4-FFF2-40B4-BE49-F238E27FC236}">
                <a16:creationId xmlns:a16="http://schemas.microsoft.com/office/drawing/2014/main" id="{F7EE5E5C-500B-D2EE-CBFE-0E770B01039F}"/>
              </a:ext>
            </a:extLst>
          </p:cNvPr>
          <p:cNvSpPr>
            <a:spLocks noChangeArrowheads="1"/>
          </p:cNvSpPr>
          <p:nvPr/>
        </p:nvSpPr>
        <p:spPr bwMode="auto">
          <a:xfrm flipH="1">
            <a:off x="14918348" y="9380686"/>
            <a:ext cx="14917180" cy="552961"/>
          </a:xfrm>
          <a:prstGeom prst="rect">
            <a:avLst/>
          </a:prstGeom>
          <a:solidFill>
            <a:schemeClr val="accent5"/>
          </a:solidFill>
          <a:ln w="9525">
            <a:noFill/>
            <a:miter lim="800000"/>
            <a:headEnd/>
            <a:tailEnd/>
          </a:ln>
          <a:effectLst/>
        </p:spPr>
        <p:txBody>
          <a:bodyPr wrap="none" lIns="113023" tIns="56512" rIns="113023" bIns="56512" anchor="ctr"/>
          <a:lstStyle>
            <a:lvl1pPr defTabSz="4389438">
              <a:defRPr>
                <a:solidFill>
                  <a:schemeClr val="tx1"/>
                </a:solidFill>
                <a:latin typeface="Arial" panose="020B0604020202020204" pitchFamily="34" charset="0"/>
              </a:defRPr>
            </a:lvl1pPr>
            <a:lvl2pPr marL="800100" defTabSz="4389438">
              <a:defRPr>
                <a:solidFill>
                  <a:schemeClr val="tx1"/>
                </a:solidFill>
                <a:latin typeface="Arial" panose="020B0604020202020204" pitchFamily="34" charset="0"/>
              </a:defRPr>
            </a:lvl2pPr>
            <a:lvl3pPr marL="1600200" defTabSz="4389438">
              <a:defRPr>
                <a:solidFill>
                  <a:schemeClr val="tx1"/>
                </a:solidFill>
                <a:latin typeface="Arial" panose="020B0604020202020204" pitchFamily="34" charset="0"/>
              </a:defRPr>
            </a:lvl3pPr>
            <a:lvl4pPr marL="2400300" defTabSz="4389438">
              <a:defRPr>
                <a:solidFill>
                  <a:schemeClr val="tx1"/>
                </a:solidFill>
                <a:latin typeface="Arial" panose="020B0604020202020204" pitchFamily="34" charset="0"/>
              </a:defRPr>
            </a:lvl4pPr>
            <a:lvl5pPr marL="3200400" defTabSz="4389438">
              <a:defRPr>
                <a:solidFill>
                  <a:schemeClr val="tx1"/>
                </a:solidFill>
                <a:latin typeface="Arial" panose="020B0604020202020204" pitchFamily="34" charset="0"/>
              </a:defRPr>
            </a:lvl5pPr>
            <a:lvl6pPr marL="3657600" defTabSz="4389438" fontAlgn="base">
              <a:spcBef>
                <a:spcPct val="0"/>
              </a:spcBef>
              <a:spcAft>
                <a:spcPct val="0"/>
              </a:spcAft>
              <a:defRPr>
                <a:solidFill>
                  <a:schemeClr val="tx1"/>
                </a:solidFill>
                <a:latin typeface="Arial" panose="020B0604020202020204" pitchFamily="34" charset="0"/>
              </a:defRPr>
            </a:lvl6pPr>
            <a:lvl7pPr marL="4114800" defTabSz="4389438" fontAlgn="base">
              <a:spcBef>
                <a:spcPct val="0"/>
              </a:spcBef>
              <a:spcAft>
                <a:spcPct val="0"/>
              </a:spcAft>
              <a:defRPr>
                <a:solidFill>
                  <a:schemeClr val="tx1"/>
                </a:solidFill>
                <a:latin typeface="Arial" panose="020B0604020202020204" pitchFamily="34" charset="0"/>
              </a:defRPr>
            </a:lvl7pPr>
            <a:lvl8pPr marL="4572000" defTabSz="4389438" fontAlgn="base">
              <a:spcBef>
                <a:spcPct val="0"/>
              </a:spcBef>
              <a:spcAft>
                <a:spcPct val="0"/>
              </a:spcAft>
              <a:defRPr>
                <a:solidFill>
                  <a:schemeClr val="tx1"/>
                </a:solidFill>
                <a:latin typeface="Arial" panose="020B0604020202020204" pitchFamily="34" charset="0"/>
              </a:defRPr>
            </a:lvl8pPr>
            <a:lvl9pPr marL="5029200" defTabSz="4389438" fontAlgn="base">
              <a:spcBef>
                <a:spcPct val="0"/>
              </a:spcBef>
              <a:spcAft>
                <a:spcPct val="0"/>
              </a:spcAft>
              <a:defRPr>
                <a:solidFill>
                  <a:schemeClr val="tx1"/>
                </a:solidFill>
                <a:latin typeface="Arial" panose="020B0604020202020204" pitchFamily="34" charset="0"/>
              </a:defRPr>
            </a:lvl9pPr>
          </a:lstStyle>
          <a:p>
            <a:pPr algn="ctr"/>
            <a:r>
              <a:rPr lang="en-US" altLang="en-US" sz="3600" b="1" dirty="0">
                <a:solidFill>
                  <a:schemeClr val="bg1"/>
                </a:solidFill>
                <a:latin typeface="+mn-lt"/>
                <a:ea typeface="Roboto" panose="02000000000000000000" pitchFamily="2" charset="0"/>
              </a:rPr>
              <a:t>Design Examples</a:t>
            </a:r>
          </a:p>
        </p:txBody>
      </p:sp>
      <p:sp>
        <p:nvSpPr>
          <p:cNvPr id="25" name="Rectangle 13">
            <a:extLst>
              <a:ext uri="{FF2B5EF4-FFF2-40B4-BE49-F238E27FC236}">
                <a16:creationId xmlns:a16="http://schemas.microsoft.com/office/drawing/2014/main" id="{364B2ED0-361A-FC95-FB1F-5514AFD9A701}"/>
              </a:ext>
            </a:extLst>
          </p:cNvPr>
          <p:cNvSpPr>
            <a:spLocks noChangeArrowheads="1"/>
          </p:cNvSpPr>
          <p:nvPr/>
        </p:nvSpPr>
        <p:spPr bwMode="auto">
          <a:xfrm flipH="1">
            <a:off x="363893" y="14740537"/>
            <a:ext cx="14065803" cy="631501"/>
          </a:xfrm>
          <a:prstGeom prst="rect">
            <a:avLst/>
          </a:prstGeom>
          <a:solidFill>
            <a:schemeClr val="accent5"/>
          </a:solidFill>
          <a:ln w="9525">
            <a:noFill/>
            <a:miter lim="800000"/>
            <a:headEnd/>
            <a:tailEnd/>
          </a:ln>
          <a:effectLst/>
        </p:spPr>
        <p:txBody>
          <a:bodyPr wrap="none" lIns="113023" tIns="56512" rIns="113023" bIns="56512" anchor="ctr"/>
          <a:lstStyle>
            <a:lvl1pPr defTabSz="4389438">
              <a:defRPr>
                <a:solidFill>
                  <a:schemeClr val="tx1"/>
                </a:solidFill>
                <a:latin typeface="Arial" panose="020B0604020202020204" pitchFamily="34" charset="0"/>
              </a:defRPr>
            </a:lvl1pPr>
            <a:lvl2pPr marL="800100" defTabSz="4389438">
              <a:defRPr>
                <a:solidFill>
                  <a:schemeClr val="tx1"/>
                </a:solidFill>
                <a:latin typeface="Arial" panose="020B0604020202020204" pitchFamily="34" charset="0"/>
              </a:defRPr>
            </a:lvl2pPr>
            <a:lvl3pPr marL="1600200" defTabSz="4389438">
              <a:defRPr>
                <a:solidFill>
                  <a:schemeClr val="tx1"/>
                </a:solidFill>
                <a:latin typeface="Arial" panose="020B0604020202020204" pitchFamily="34" charset="0"/>
              </a:defRPr>
            </a:lvl3pPr>
            <a:lvl4pPr marL="2400300" defTabSz="4389438">
              <a:defRPr>
                <a:solidFill>
                  <a:schemeClr val="tx1"/>
                </a:solidFill>
                <a:latin typeface="Arial" panose="020B0604020202020204" pitchFamily="34" charset="0"/>
              </a:defRPr>
            </a:lvl4pPr>
            <a:lvl5pPr marL="3200400" defTabSz="4389438">
              <a:defRPr>
                <a:solidFill>
                  <a:schemeClr val="tx1"/>
                </a:solidFill>
                <a:latin typeface="Arial" panose="020B0604020202020204" pitchFamily="34" charset="0"/>
              </a:defRPr>
            </a:lvl5pPr>
            <a:lvl6pPr marL="3657600" defTabSz="4389438" fontAlgn="base">
              <a:spcBef>
                <a:spcPct val="0"/>
              </a:spcBef>
              <a:spcAft>
                <a:spcPct val="0"/>
              </a:spcAft>
              <a:defRPr>
                <a:solidFill>
                  <a:schemeClr val="tx1"/>
                </a:solidFill>
                <a:latin typeface="Arial" panose="020B0604020202020204" pitchFamily="34" charset="0"/>
              </a:defRPr>
            </a:lvl6pPr>
            <a:lvl7pPr marL="4114800" defTabSz="4389438" fontAlgn="base">
              <a:spcBef>
                <a:spcPct val="0"/>
              </a:spcBef>
              <a:spcAft>
                <a:spcPct val="0"/>
              </a:spcAft>
              <a:defRPr>
                <a:solidFill>
                  <a:schemeClr val="tx1"/>
                </a:solidFill>
                <a:latin typeface="Arial" panose="020B0604020202020204" pitchFamily="34" charset="0"/>
              </a:defRPr>
            </a:lvl7pPr>
            <a:lvl8pPr marL="4572000" defTabSz="4389438" fontAlgn="base">
              <a:spcBef>
                <a:spcPct val="0"/>
              </a:spcBef>
              <a:spcAft>
                <a:spcPct val="0"/>
              </a:spcAft>
              <a:defRPr>
                <a:solidFill>
                  <a:schemeClr val="tx1"/>
                </a:solidFill>
                <a:latin typeface="Arial" panose="020B0604020202020204" pitchFamily="34" charset="0"/>
              </a:defRPr>
            </a:lvl8pPr>
            <a:lvl9pPr marL="5029200" defTabSz="4389438" fontAlgn="base">
              <a:spcBef>
                <a:spcPct val="0"/>
              </a:spcBef>
              <a:spcAft>
                <a:spcPct val="0"/>
              </a:spcAft>
              <a:defRPr>
                <a:solidFill>
                  <a:schemeClr val="tx1"/>
                </a:solidFill>
                <a:latin typeface="Arial" panose="020B0604020202020204" pitchFamily="34" charset="0"/>
              </a:defRPr>
            </a:lvl9pPr>
          </a:lstStyle>
          <a:p>
            <a:pPr algn="ctr"/>
            <a:r>
              <a:rPr lang="en-US" altLang="en-US" sz="3600" b="1" dirty="0">
                <a:solidFill>
                  <a:schemeClr val="bg1"/>
                </a:solidFill>
                <a:latin typeface="+mn-lt"/>
                <a:ea typeface="Roboto" panose="02000000000000000000" pitchFamily="2" charset="0"/>
              </a:rPr>
              <a:t>Feature Selection and Accuracy</a:t>
            </a:r>
          </a:p>
        </p:txBody>
      </p:sp>
      <mc:AlternateContent xmlns:mc="http://schemas.openxmlformats.org/markup-compatibility/2006" xmlns:p14="http://schemas.microsoft.com/office/powerpoint/2010/main" xmlns:aink="http://schemas.microsoft.com/office/drawing/2016/ink">
        <mc:Choice Requires="p14 aink">
          <p:contentPart p14:bwMode="auto" r:id="rId5">
            <p14:nvContentPartPr>
              <p14:cNvPr id="8" name="Ink 7">
                <a:extLst>
                  <a:ext uri="{FF2B5EF4-FFF2-40B4-BE49-F238E27FC236}">
                    <a16:creationId xmlns:a16="http://schemas.microsoft.com/office/drawing/2014/main" id="{02658C49-B5DD-EE67-3175-866E884B6020}"/>
                  </a:ext>
                </a:extLst>
              </p14:cNvPr>
              <p14:cNvContentPartPr/>
              <p14:nvPr/>
            </p14:nvContentPartPr>
            <p14:xfrm>
              <a:off x="23748120" y="16354183"/>
              <a:ext cx="360" cy="360"/>
            </p14:xfrm>
          </p:contentPart>
        </mc:Choice>
        <mc:Fallback xmlns="">
          <p:pic>
            <p:nvPicPr>
              <p:cNvPr id="8" name="Ink 7">
                <a:extLst>
                  <a:ext uri="{FF2B5EF4-FFF2-40B4-BE49-F238E27FC236}">
                    <a16:creationId xmlns:a16="http://schemas.microsoft.com/office/drawing/2014/main" id="{02658C49-B5DD-EE67-3175-866E884B6020}"/>
                  </a:ext>
                </a:extLst>
              </p:cNvPr>
              <p:cNvPicPr/>
              <p:nvPr/>
            </p:nvPicPr>
            <p:blipFill>
              <a:blip r:embed="rId6"/>
              <a:stretch>
                <a:fillRect/>
              </a:stretch>
            </p:blipFill>
            <p:spPr>
              <a:xfrm>
                <a:off x="23730120" y="16336183"/>
                <a:ext cx="36000" cy="36000"/>
              </a:xfrm>
              <a:prstGeom prst="rect">
                <a:avLst/>
              </a:prstGeom>
            </p:spPr>
          </p:pic>
        </mc:Fallback>
      </mc:AlternateContent>
      <p:pic>
        <p:nvPicPr>
          <p:cNvPr id="2" name="Picture 1">
            <a:extLst>
              <a:ext uri="{FF2B5EF4-FFF2-40B4-BE49-F238E27FC236}">
                <a16:creationId xmlns:a16="http://schemas.microsoft.com/office/drawing/2014/main" id="{6B08B567-C0C5-14FC-DC9C-8F1B9926190A}"/>
              </a:ext>
            </a:extLst>
          </p:cNvPr>
          <p:cNvPicPr>
            <a:picLocks noChangeAspect="1"/>
          </p:cNvPicPr>
          <p:nvPr/>
        </p:nvPicPr>
        <p:blipFill rotWithShape="1">
          <a:blip r:embed="rId7"/>
          <a:srcRect l="3791" t="20927"/>
          <a:stretch/>
        </p:blipFill>
        <p:spPr>
          <a:xfrm>
            <a:off x="21672666" y="15238157"/>
            <a:ext cx="7019988" cy="4607214"/>
          </a:xfrm>
          <a:prstGeom prst="rect">
            <a:avLst/>
          </a:prstGeom>
          <a:ln>
            <a:solidFill>
              <a:schemeClr val="tx1"/>
            </a:solidFill>
          </a:ln>
        </p:spPr>
      </p:pic>
      <p:pic>
        <p:nvPicPr>
          <p:cNvPr id="4" name="Picture 3">
            <a:extLst>
              <a:ext uri="{FF2B5EF4-FFF2-40B4-BE49-F238E27FC236}">
                <a16:creationId xmlns:a16="http://schemas.microsoft.com/office/drawing/2014/main" id="{576E6DF3-3726-86CA-0C50-67656E01CF73}"/>
              </a:ext>
            </a:extLst>
          </p:cNvPr>
          <p:cNvPicPr>
            <a:picLocks noChangeAspect="1"/>
          </p:cNvPicPr>
          <p:nvPr/>
        </p:nvPicPr>
        <p:blipFill rotWithShape="1">
          <a:blip r:embed="rId8"/>
          <a:srcRect t="22394"/>
          <a:stretch/>
        </p:blipFill>
        <p:spPr>
          <a:xfrm>
            <a:off x="14526137" y="15372038"/>
            <a:ext cx="6860629" cy="3623265"/>
          </a:xfrm>
          <a:prstGeom prst="rect">
            <a:avLst/>
          </a:prstGeom>
          <a:ln>
            <a:solidFill>
              <a:schemeClr val="tx1"/>
            </a:solidFill>
          </a:ln>
        </p:spPr>
      </p:pic>
      <p:pic>
        <p:nvPicPr>
          <p:cNvPr id="29" name="Picture 28">
            <a:extLst>
              <a:ext uri="{FF2B5EF4-FFF2-40B4-BE49-F238E27FC236}">
                <a16:creationId xmlns:a16="http://schemas.microsoft.com/office/drawing/2014/main" id="{F43C79AB-2158-659D-898D-56779F734EF8}"/>
              </a:ext>
            </a:extLst>
          </p:cNvPr>
          <p:cNvPicPr>
            <a:picLocks noChangeAspect="1"/>
          </p:cNvPicPr>
          <p:nvPr/>
        </p:nvPicPr>
        <p:blipFill>
          <a:blip r:embed="rId9"/>
          <a:stretch>
            <a:fillRect/>
          </a:stretch>
        </p:blipFill>
        <p:spPr>
          <a:xfrm>
            <a:off x="15011626" y="6347882"/>
            <a:ext cx="3066669" cy="23708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3" name="Picture 32" descr="A picture containing graphical user interface&#10;&#10;Description automatically generated">
            <a:extLst>
              <a:ext uri="{FF2B5EF4-FFF2-40B4-BE49-F238E27FC236}">
                <a16:creationId xmlns:a16="http://schemas.microsoft.com/office/drawing/2014/main" id="{DDF54A37-25C6-5E07-0CDB-C25D1A16098B}"/>
              </a:ext>
            </a:extLst>
          </p:cNvPr>
          <p:cNvPicPr>
            <a:picLocks noChangeAspect="1"/>
          </p:cNvPicPr>
          <p:nvPr/>
        </p:nvPicPr>
        <p:blipFill>
          <a:blip r:embed="rId10"/>
          <a:stretch>
            <a:fillRect/>
          </a:stretch>
        </p:blipFill>
        <p:spPr>
          <a:xfrm>
            <a:off x="18030" y="15472187"/>
            <a:ext cx="7298104" cy="5108082"/>
          </a:xfrm>
          <a:prstGeom prst="rect">
            <a:avLst/>
          </a:prstGeom>
        </p:spPr>
      </p:pic>
      <p:cxnSp>
        <p:nvCxnSpPr>
          <p:cNvPr id="54" name="Straight Arrow Connector 53">
            <a:extLst>
              <a:ext uri="{FF2B5EF4-FFF2-40B4-BE49-F238E27FC236}">
                <a16:creationId xmlns:a16="http://schemas.microsoft.com/office/drawing/2014/main" id="{6CC05774-70C7-5E9D-441E-94761208DB73}"/>
              </a:ext>
            </a:extLst>
          </p:cNvPr>
          <p:cNvCxnSpPr>
            <a:cxnSpLocks/>
          </p:cNvCxnSpPr>
          <p:nvPr/>
        </p:nvCxnSpPr>
        <p:spPr>
          <a:xfrm>
            <a:off x="20853159" y="12453614"/>
            <a:ext cx="1484734" cy="2918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2B871AA-B635-5FFC-6748-940EC377C256}"/>
              </a:ext>
            </a:extLst>
          </p:cNvPr>
          <p:cNvCxnSpPr>
            <a:cxnSpLocks/>
          </p:cNvCxnSpPr>
          <p:nvPr/>
        </p:nvCxnSpPr>
        <p:spPr>
          <a:xfrm flipH="1">
            <a:off x="17534745" y="12542969"/>
            <a:ext cx="1183966" cy="300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011EACE-BC00-F214-11D7-7B6A3A2EA24C}"/>
              </a:ext>
            </a:extLst>
          </p:cNvPr>
          <p:cNvCxnSpPr>
            <a:cxnSpLocks/>
          </p:cNvCxnSpPr>
          <p:nvPr/>
        </p:nvCxnSpPr>
        <p:spPr>
          <a:xfrm>
            <a:off x="22376938" y="12453614"/>
            <a:ext cx="738977" cy="409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7" name="Picture 66">
            <a:extLst>
              <a:ext uri="{FF2B5EF4-FFF2-40B4-BE49-F238E27FC236}">
                <a16:creationId xmlns:a16="http://schemas.microsoft.com/office/drawing/2014/main" id="{0661F41F-63DC-E8B4-3762-6F925F63A436}"/>
              </a:ext>
            </a:extLst>
          </p:cNvPr>
          <p:cNvPicPr>
            <a:picLocks noChangeAspect="1"/>
          </p:cNvPicPr>
          <p:nvPr/>
        </p:nvPicPr>
        <p:blipFill>
          <a:blip r:embed="rId11"/>
          <a:stretch>
            <a:fillRect/>
          </a:stretch>
        </p:blipFill>
        <p:spPr>
          <a:xfrm>
            <a:off x="26321646" y="10236815"/>
            <a:ext cx="3438525" cy="3752850"/>
          </a:xfrm>
          <a:prstGeom prst="rect">
            <a:avLst/>
          </a:prstGeom>
          <a:ln>
            <a:solidFill>
              <a:schemeClr val="tx1"/>
            </a:solidFill>
          </a:ln>
        </p:spPr>
      </p:pic>
      <p:cxnSp>
        <p:nvCxnSpPr>
          <p:cNvPr id="68" name="Straight Arrow Connector 67">
            <a:extLst>
              <a:ext uri="{FF2B5EF4-FFF2-40B4-BE49-F238E27FC236}">
                <a16:creationId xmlns:a16="http://schemas.microsoft.com/office/drawing/2014/main" id="{5A7467CE-7C05-D6B4-8AFA-7DBEF8F59A08}"/>
              </a:ext>
            </a:extLst>
          </p:cNvPr>
          <p:cNvCxnSpPr>
            <a:cxnSpLocks/>
          </p:cNvCxnSpPr>
          <p:nvPr/>
        </p:nvCxnSpPr>
        <p:spPr>
          <a:xfrm>
            <a:off x="22218756" y="10942604"/>
            <a:ext cx="4638478" cy="152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1" name="Picture 70">
            <a:extLst>
              <a:ext uri="{FF2B5EF4-FFF2-40B4-BE49-F238E27FC236}">
                <a16:creationId xmlns:a16="http://schemas.microsoft.com/office/drawing/2014/main" id="{B04763FA-F3B9-AD4A-EC19-093645DC7967}"/>
              </a:ext>
            </a:extLst>
          </p:cNvPr>
          <p:cNvPicPr>
            <a:picLocks noChangeAspect="1"/>
          </p:cNvPicPr>
          <p:nvPr/>
        </p:nvPicPr>
        <p:blipFill>
          <a:blip r:embed="rId12"/>
          <a:stretch>
            <a:fillRect/>
          </a:stretch>
        </p:blipFill>
        <p:spPr>
          <a:xfrm>
            <a:off x="23115915" y="12204625"/>
            <a:ext cx="4381500" cy="2638425"/>
          </a:xfrm>
          <a:prstGeom prst="rect">
            <a:avLst/>
          </a:prstGeom>
          <a:ln>
            <a:solidFill>
              <a:schemeClr val="tx1"/>
            </a:solidFill>
          </a:ln>
        </p:spPr>
      </p:pic>
      <p:sp>
        <p:nvSpPr>
          <p:cNvPr id="11" name="TextBox 10">
            <a:extLst>
              <a:ext uri="{FF2B5EF4-FFF2-40B4-BE49-F238E27FC236}">
                <a16:creationId xmlns:a16="http://schemas.microsoft.com/office/drawing/2014/main" id="{8E67C8FE-583F-8725-1292-3A231E3656AD}"/>
              </a:ext>
            </a:extLst>
          </p:cNvPr>
          <p:cNvSpPr txBox="1"/>
          <p:nvPr/>
        </p:nvSpPr>
        <p:spPr>
          <a:xfrm>
            <a:off x="86222" y="20958516"/>
            <a:ext cx="6017149" cy="437043"/>
          </a:xfrm>
          <a:prstGeom prst="rect">
            <a:avLst/>
          </a:prstGeom>
          <a:noFill/>
        </p:spPr>
        <p:txBody>
          <a:bodyPr wrap="square">
            <a:spAutoFit/>
          </a:bodyPr>
          <a:lstStyle/>
          <a:p>
            <a:pPr>
              <a:lnSpc>
                <a:spcPct val="120000"/>
              </a:lnSpc>
              <a:spcBef>
                <a:spcPts val="848"/>
              </a:spcBef>
            </a:pPr>
            <a:r>
              <a:rPr kumimoji="1" lang="en-GB" altLang="zh-TW" sz="2000" dirty="0">
                <a:solidFill>
                  <a:schemeClr val="bg1"/>
                </a:solidFill>
              </a:rPr>
              <a:t>https://github.com/NathanSmallcalder/Dissertation</a:t>
            </a:r>
            <a:endParaRPr kumimoji="1" lang="zh-TW" altLang="en-US" sz="2000" dirty="0">
              <a:solidFill>
                <a:schemeClr val="bg1"/>
              </a:solidFill>
            </a:endParaRPr>
          </a:p>
        </p:txBody>
      </p:sp>
      <p:sp>
        <p:nvSpPr>
          <p:cNvPr id="13" name="TextBox 12">
            <a:extLst>
              <a:ext uri="{FF2B5EF4-FFF2-40B4-BE49-F238E27FC236}">
                <a16:creationId xmlns:a16="http://schemas.microsoft.com/office/drawing/2014/main" id="{531E5D38-EE06-625D-F1FD-0F6C153BE605}"/>
              </a:ext>
            </a:extLst>
          </p:cNvPr>
          <p:cNvSpPr txBox="1"/>
          <p:nvPr/>
        </p:nvSpPr>
        <p:spPr>
          <a:xfrm>
            <a:off x="7606863" y="7744106"/>
            <a:ext cx="5030480" cy="738664"/>
          </a:xfrm>
          <a:prstGeom prst="rect">
            <a:avLst/>
          </a:prstGeom>
          <a:noFill/>
        </p:spPr>
        <p:txBody>
          <a:bodyPr wrap="none" rtlCol="0">
            <a:spAutoFit/>
          </a:bodyPr>
          <a:lstStyle/>
          <a:p>
            <a:r>
              <a:rPr lang="en-GB" sz="2400" dirty="0" err="1">
                <a:effectLst/>
                <a:latin typeface="Calibri" panose="020F0502020204030204" pitchFamily="34" charset="0"/>
                <a:ea typeface="Calibri" panose="020F0502020204030204" pitchFamily="34" charset="0"/>
                <a:cs typeface="Calibri" panose="020F0502020204030204" pitchFamily="34" charset="0"/>
              </a:rPr>
              <a:t>Newzoo</a:t>
            </a:r>
            <a:r>
              <a:rPr lang="en-GB" sz="2400" dirty="0">
                <a:effectLst/>
                <a:latin typeface="Calibri" panose="020F0502020204030204" pitchFamily="34" charset="0"/>
                <a:ea typeface="Calibri" panose="020F0502020204030204" pitchFamily="34" charset="0"/>
                <a:cs typeface="Calibri" panose="020F0502020204030204" pitchFamily="34" charset="0"/>
              </a:rPr>
              <a:t> (2022). eSports Audience Size.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713480523"/>
      </p:ext>
    </p:extLst>
  </p:cSld>
  <p:clrMapOvr>
    <a:masterClrMapping/>
  </p:clrMapOvr>
</p:sld>
</file>

<file path=ppt/theme/theme1.xml><?xml version="1.0" encoding="utf-8"?>
<a:theme xmlns:a="http://schemas.openxmlformats.org/drawingml/2006/main" name="Office 佈景主題">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7742</TotalTime>
  <Words>373</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Roboto</vt:lpstr>
      <vt:lpstr>Office 佈景主題</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kieran rutter</dc:creator>
  <cp:lastModifiedBy>Nathan S</cp:lastModifiedBy>
  <cp:revision>199</cp:revision>
  <dcterms:created xsi:type="dcterms:W3CDTF">2022-04-09T08:32:59Z</dcterms:created>
  <dcterms:modified xsi:type="dcterms:W3CDTF">2023-01-06T13:54:47Z</dcterms:modified>
</cp:coreProperties>
</file>