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6A639-6618-4C31-B3B8-A4CEEAA0AB2F}" v="23" dt="2023-04-04T23:23:12.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Tasker" userId="7fb81501-9544-4351-adeb-2fbdcdb67d30" providerId="ADAL" clId="{4136A639-6618-4C31-B3B8-A4CEEAA0AB2F}"/>
    <pc:docChg chg="undo custSel modSld">
      <pc:chgData name="Nathan Tasker" userId="7fb81501-9544-4351-adeb-2fbdcdb67d30" providerId="ADAL" clId="{4136A639-6618-4C31-B3B8-A4CEEAA0AB2F}" dt="2023-04-04T23:32:17.992" v="919" actId="1076"/>
      <pc:docMkLst>
        <pc:docMk/>
      </pc:docMkLst>
      <pc:sldChg chg="modSp mod">
        <pc:chgData name="Nathan Tasker" userId="7fb81501-9544-4351-adeb-2fbdcdb67d30" providerId="ADAL" clId="{4136A639-6618-4C31-B3B8-A4CEEAA0AB2F}" dt="2023-03-22T22:26:09.878" v="31" actId="20577"/>
        <pc:sldMkLst>
          <pc:docMk/>
          <pc:sldMk cId="1362934084" sldId="256"/>
        </pc:sldMkLst>
        <pc:spChg chg="mod">
          <ac:chgData name="Nathan Tasker" userId="7fb81501-9544-4351-adeb-2fbdcdb67d30" providerId="ADAL" clId="{4136A639-6618-4C31-B3B8-A4CEEAA0AB2F}" dt="2023-03-22T22:26:09.878" v="31" actId="20577"/>
          <ac:spMkLst>
            <pc:docMk/>
            <pc:sldMk cId="1362934084" sldId="256"/>
            <ac:spMk id="2" creationId="{A96C2811-5704-42C1-869B-16E29CB6572E}"/>
          </ac:spMkLst>
        </pc:spChg>
        <pc:spChg chg="mod">
          <ac:chgData name="Nathan Tasker" userId="7fb81501-9544-4351-adeb-2fbdcdb67d30" providerId="ADAL" clId="{4136A639-6618-4C31-B3B8-A4CEEAA0AB2F}" dt="2023-03-22T22:26:06.325" v="27" actId="20577"/>
          <ac:spMkLst>
            <pc:docMk/>
            <pc:sldMk cId="1362934084" sldId="256"/>
            <ac:spMk id="3" creationId="{930E6464-DA98-43C8-B6C9-594748754628}"/>
          </ac:spMkLst>
        </pc:spChg>
      </pc:sldChg>
      <pc:sldChg chg="modSp mod">
        <pc:chgData name="Nathan Tasker" userId="7fb81501-9544-4351-adeb-2fbdcdb67d30" providerId="ADAL" clId="{4136A639-6618-4C31-B3B8-A4CEEAA0AB2F}" dt="2023-04-04T23:07:20.883" v="871" actId="14100"/>
        <pc:sldMkLst>
          <pc:docMk/>
          <pc:sldMk cId="3838895173" sldId="258"/>
        </pc:sldMkLst>
        <pc:spChg chg="mod">
          <ac:chgData name="Nathan Tasker" userId="7fb81501-9544-4351-adeb-2fbdcdb67d30" providerId="ADAL" clId="{4136A639-6618-4C31-B3B8-A4CEEAA0AB2F}" dt="2023-04-04T23:07:20.883" v="871" actId="14100"/>
          <ac:spMkLst>
            <pc:docMk/>
            <pc:sldMk cId="3838895173" sldId="258"/>
            <ac:spMk id="4" creationId="{F7FB308A-232B-4B31-A59D-BD561ECFBE8B}"/>
          </ac:spMkLst>
        </pc:spChg>
      </pc:sldChg>
      <pc:sldChg chg="addSp delSp modSp mod">
        <pc:chgData name="Nathan Tasker" userId="7fb81501-9544-4351-adeb-2fbdcdb67d30" providerId="ADAL" clId="{4136A639-6618-4C31-B3B8-A4CEEAA0AB2F}" dt="2023-03-29T22:13:10.552" v="185" actId="478"/>
        <pc:sldMkLst>
          <pc:docMk/>
          <pc:sldMk cId="3760331451" sldId="260"/>
        </pc:sldMkLst>
        <pc:picChg chg="add mod">
          <ac:chgData name="Nathan Tasker" userId="7fb81501-9544-4351-adeb-2fbdcdb67d30" providerId="ADAL" clId="{4136A639-6618-4C31-B3B8-A4CEEAA0AB2F}" dt="2023-03-29T22:09:45.180" v="184" actId="1076"/>
          <ac:picMkLst>
            <pc:docMk/>
            <pc:sldMk cId="3760331451" sldId="260"/>
            <ac:picMk id="5" creationId="{E66E073C-BCA7-4DA1-1B3F-EACDD28DE2A2}"/>
          </ac:picMkLst>
        </pc:picChg>
        <pc:picChg chg="add del mod">
          <ac:chgData name="Nathan Tasker" userId="7fb81501-9544-4351-adeb-2fbdcdb67d30" providerId="ADAL" clId="{4136A639-6618-4C31-B3B8-A4CEEAA0AB2F}" dt="2023-03-29T22:13:10.552" v="185" actId="478"/>
          <ac:picMkLst>
            <pc:docMk/>
            <pc:sldMk cId="3760331451" sldId="260"/>
            <ac:picMk id="7" creationId="{984CE96E-FE1E-0C82-EA36-F8EBC9954E25}"/>
          </ac:picMkLst>
        </pc:picChg>
      </pc:sldChg>
      <pc:sldChg chg="addSp modSp mod">
        <pc:chgData name="Nathan Tasker" userId="7fb81501-9544-4351-adeb-2fbdcdb67d30" providerId="ADAL" clId="{4136A639-6618-4C31-B3B8-A4CEEAA0AB2F}" dt="2023-03-29T22:14:47.057" v="205" actId="20577"/>
        <pc:sldMkLst>
          <pc:docMk/>
          <pc:sldMk cId="0" sldId="268"/>
        </pc:sldMkLst>
        <pc:spChg chg="mod">
          <ac:chgData name="Nathan Tasker" userId="7fb81501-9544-4351-adeb-2fbdcdb67d30" providerId="ADAL" clId="{4136A639-6618-4C31-B3B8-A4CEEAA0AB2F}" dt="2023-03-29T22:14:47.057" v="205" actId="20577"/>
          <ac:spMkLst>
            <pc:docMk/>
            <pc:sldMk cId="0" sldId="268"/>
            <ac:spMk id="86" creationId="{00000000-0000-0000-0000-000000000000}"/>
          </ac:spMkLst>
        </pc:spChg>
        <pc:picChg chg="add">
          <ac:chgData name="Nathan Tasker" userId="7fb81501-9544-4351-adeb-2fbdcdb67d30" providerId="ADAL" clId="{4136A639-6618-4C31-B3B8-A4CEEAA0AB2F}" dt="2023-03-29T22:14:32.534" v="186" actId="22"/>
          <ac:picMkLst>
            <pc:docMk/>
            <pc:sldMk cId="0" sldId="268"/>
            <ac:picMk id="3" creationId="{92E92C68-F2FF-4BB7-2BC7-AE8FA542EA7B}"/>
          </ac:picMkLst>
        </pc:picChg>
      </pc:sldChg>
      <pc:sldChg chg="modSp mod">
        <pc:chgData name="Nathan Tasker" userId="7fb81501-9544-4351-adeb-2fbdcdb67d30" providerId="ADAL" clId="{4136A639-6618-4C31-B3B8-A4CEEAA0AB2F}" dt="2023-03-29T22:16:41.355" v="319" actId="20577"/>
        <pc:sldMkLst>
          <pc:docMk/>
          <pc:sldMk cId="0" sldId="269"/>
        </pc:sldMkLst>
        <pc:spChg chg="mod">
          <ac:chgData name="Nathan Tasker" userId="7fb81501-9544-4351-adeb-2fbdcdb67d30" providerId="ADAL" clId="{4136A639-6618-4C31-B3B8-A4CEEAA0AB2F}" dt="2023-03-29T22:15:16.960" v="227" actId="20577"/>
          <ac:spMkLst>
            <pc:docMk/>
            <pc:sldMk cId="0" sldId="269"/>
            <ac:spMk id="91" creationId="{00000000-0000-0000-0000-000000000000}"/>
          </ac:spMkLst>
        </pc:spChg>
        <pc:graphicFrameChg chg="modGraphic">
          <ac:chgData name="Nathan Tasker" userId="7fb81501-9544-4351-adeb-2fbdcdb67d30" providerId="ADAL" clId="{4136A639-6618-4C31-B3B8-A4CEEAA0AB2F}" dt="2023-03-29T22:16:41.355" v="319" actId="20577"/>
          <ac:graphicFrameMkLst>
            <pc:docMk/>
            <pc:sldMk cId="0" sldId="269"/>
            <ac:graphicFrameMk id="92" creationId="{00000000-0000-0000-0000-000000000000}"/>
          </ac:graphicFrameMkLst>
        </pc:graphicFrameChg>
      </pc:sldChg>
      <pc:sldChg chg="modSp mod">
        <pc:chgData name="Nathan Tasker" userId="7fb81501-9544-4351-adeb-2fbdcdb67d30" providerId="ADAL" clId="{4136A639-6618-4C31-B3B8-A4CEEAA0AB2F}" dt="2023-03-22T22:40:46.540" v="176" actId="313"/>
        <pc:sldMkLst>
          <pc:docMk/>
          <pc:sldMk cId="975627948" sldId="272"/>
        </pc:sldMkLst>
        <pc:graphicFrameChg chg="mod modGraphic">
          <ac:chgData name="Nathan Tasker" userId="7fb81501-9544-4351-adeb-2fbdcdb67d30" providerId="ADAL" clId="{4136A639-6618-4C31-B3B8-A4CEEAA0AB2F}" dt="2023-03-22T22:40:46.540" v="176" actId="313"/>
          <ac:graphicFrameMkLst>
            <pc:docMk/>
            <pc:sldMk cId="975627948" sldId="272"/>
            <ac:graphicFrameMk id="6" creationId="{A02ECB3F-5E1A-4602-8844-49609D54ADF8}"/>
          </ac:graphicFrameMkLst>
        </pc:graphicFrameChg>
      </pc:sldChg>
      <pc:sldChg chg="addSp delSp modSp mod modNotesTx">
        <pc:chgData name="Nathan Tasker" userId="7fb81501-9544-4351-adeb-2fbdcdb67d30" providerId="ADAL" clId="{4136A639-6618-4C31-B3B8-A4CEEAA0AB2F}" dt="2023-04-04T23:32:17.992" v="919" actId="1076"/>
        <pc:sldMkLst>
          <pc:docMk/>
          <pc:sldMk cId="270828811" sldId="273"/>
        </pc:sldMkLst>
        <pc:spChg chg="mod">
          <ac:chgData name="Nathan Tasker" userId="7fb81501-9544-4351-adeb-2fbdcdb67d30" providerId="ADAL" clId="{4136A639-6618-4C31-B3B8-A4CEEAA0AB2F}" dt="2023-04-04T23:08:55.382" v="884" actId="20577"/>
          <ac:spMkLst>
            <pc:docMk/>
            <pc:sldMk cId="270828811" sldId="273"/>
            <ac:spMk id="2" creationId="{1CC5D32F-7C18-4D00-8D54-2FB046F0A206}"/>
          </ac:spMkLst>
        </pc:spChg>
        <pc:spChg chg="add mod">
          <ac:chgData name="Nathan Tasker" userId="7fb81501-9544-4351-adeb-2fbdcdb67d30" providerId="ADAL" clId="{4136A639-6618-4C31-B3B8-A4CEEAA0AB2F}" dt="2023-04-04T23:32:14.098" v="918" actId="1076"/>
          <ac:spMkLst>
            <pc:docMk/>
            <pc:sldMk cId="270828811" sldId="273"/>
            <ac:spMk id="3" creationId="{70933A98-86B4-2013-1F20-A6767A27A50E}"/>
          </ac:spMkLst>
        </pc:spChg>
        <pc:spChg chg="mod">
          <ac:chgData name="Nathan Tasker" userId="7fb81501-9544-4351-adeb-2fbdcdb67d30" providerId="ADAL" clId="{4136A639-6618-4C31-B3B8-A4CEEAA0AB2F}" dt="2023-04-04T23:07:52.740" v="880" actId="20577"/>
          <ac:spMkLst>
            <pc:docMk/>
            <pc:sldMk cId="270828811" sldId="273"/>
            <ac:spMk id="4" creationId="{8CD07A82-A944-4A9B-9A52-515DAC30878A}"/>
          </ac:spMkLst>
        </pc:spChg>
        <pc:spChg chg="add mod">
          <ac:chgData name="Nathan Tasker" userId="7fb81501-9544-4351-adeb-2fbdcdb67d30" providerId="ADAL" clId="{4136A639-6618-4C31-B3B8-A4CEEAA0AB2F}" dt="2023-04-04T23:32:17.992" v="919" actId="1076"/>
          <ac:spMkLst>
            <pc:docMk/>
            <pc:sldMk cId="270828811" sldId="273"/>
            <ac:spMk id="5" creationId="{171C5E12-0149-A6F8-6F4C-BA7CC3B9D583}"/>
          </ac:spMkLst>
        </pc:spChg>
        <pc:spChg chg="add del">
          <ac:chgData name="Nathan Tasker" userId="7fb81501-9544-4351-adeb-2fbdcdb67d30" providerId="ADAL" clId="{4136A639-6618-4C31-B3B8-A4CEEAA0AB2F}" dt="2023-04-04T23:15:17.068" v="897"/>
          <ac:spMkLst>
            <pc:docMk/>
            <pc:sldMk cId="270828811" sldId="273"/>
            <ac:spMk id="6" creationId="{B0B5C368-D4A7-1793-F869-A043A051E163}"/>
          </ac:spMkLst>
        </pc:spChg>
        <pc:spChg chg="add mod">
          <ac:chgData name="Nathan Tasker" userId="7fb81501-9544-4351-adeb-2fbdcdb67d30" providerId="ADAL" clId="{4136A639-6618-4C31-B3B8-A4CEEAA0AB2F}" dt="2023-04-04T23:32:10.982" v="917" actId="1076"/>
          <ac:spMkLst>
            <pc:docMk/>
            <pc:sldMk cId="270828811" sldId="273"/>
            <ac:spMk id="7" creationId="{BB538C66-A9AB-9292-BE01-D913E793E060}"/>
          </ac:spMkLst>
        </pc:spChg>
        <pc:spChg chg="add mod">
          <ac:chgData name="Nathan Tasker" userId="7fb81501-9544-4351-adeb-2fbdcdb67d30" providerId="ADAL" clId="{4136A639-6618-4C31-B3B8-A4CEEAA0AB2F}" dt="2023-04-04T23:32:07.479" v="916" actId="1076"/>
          <ac:spMkLst>
            <pc:docMk/>
            <pc:sldMk cId="270828811" sldId="273"/>
            <ac:spMk id="8" creationId="{5741FB59-CE58-B773-73C4-D33E7B669B7D}"/>
          </ac:spMkLst>
        </pc:spChg>
      </pc:sldChg>
      <pc:sldChg chg="addSp delSp modSp mod">
        <pc:chgData name="Nathan Tasker" userId="7fb81501-9544-4351-adeb-2fbdcdb67d30" providerId="ADAL" clId="{4136A639-6618-4C31-B3B8-A4CEEAA0AB2F}" dt="2023-04-04T23:08:42.172" v="883" actId="20577"/>
        <pc:sldMkLst>
          <pc:docMk/>
          <pc:sldMk cId="89592267" sldId="274"/>
        </pc:sldMkLst>
        <pc:spChg chg="mod">
          <ac:chgData name="Nathan Tasker" userId="7fb81501-9544-4351-adeb-2fbdcdb67d30" providerId="ADAL" clId="{4136A639-6618-4C31-B3B8-A4CEEAA0AB2F}" dt="2023-04-04T23:08:42.172" v="883" actId="20577"/>
          <ac:spMkLst>
            <pc:docMk/>
            <pc:sldMk cId="89592267" sldId="274"/>
            <ac:spMk id="2" creationId="{1CC5D32F-7C18-4D00-8D54-2FB046F0A206}"/>
          </ac:spMkLst>
        </pc:spChg>
        <pc:spChg chg="add mod">
          <ac:chgData name="Nathan Tasker" userId="7fb81501-9544-4351-adeb-2fbdcdb67d30" providerId="ADAL" clId="{4136A639-6618-4C31-B3B8-A4CEEAA0AB2F}" dt="2023-04-03T22:02:30.865" v="662" actId="20577"/>
          <ac:spMkLst>
            <pc:docMk/>
            <pc:sldMk cId="89592267" sldId="274"/>
            <ac:spMk id="3" creationId="{22793AF7-ADFD-158C-3C31-1C9425881C02}"/>
          </ac:spMkLst>
        </pc:spChg>
        <pc:spChg chg="add mod">
          <ac:chgData name="Nathan Tasker" userId="7fb81501-9544-4351-adeb-2fbdcdb67d30" providerId="ADAL" clId="{4136A639-6618-4C31-B3B8-A4CEEAA0AB2F}" dt="2023-04-03T22:03:01.969" v="669" actId="1076"/>
          <ac:spMkLst>
            <pc:docMk/>
            <pc:sldMk cId="89592267" sldId="274"/>
            <ac:spMk id="5" creationId="{BF878B8A-062D-9093-EB00-8E6A7BC2C821}"/>
          </ac:spMkLst>
        </pc:spChg>
        <pc:spChg chg="add mod">
          <ac:chgData name="Nathan Tasker" userId="7fb81501-9544-4351-adeb-2fbdcdb67d30" providerId="ADAL" clId="{4136A639-6618-4C31-B3B8-A4CEEAA0AB2F}" dt="2023-04-03T22:04:04.885" v="672" actId="1076"/>
          <ac:spMkLst>
            <pc:docMk/>
            <pc:sldMk cId="89592267" sldId="274"/>
            <ac:spMk id="6" creationId="{1951B24D-3CE2-3BD9-D7E9-A1776498E799}"/>
          </ac:spMkLst>
        </pc:spChg>
        <pc:spChg chg="add del mod">
          <ac:chgData name="Nathan Tasker" userId="7fb81501-9544-4351-adeb-2fbdcdb67d30" providerId="ADAL" clId="{4136A639-6618-4C31-B3B8-A4CEEAA0AB2F}" dt="2023-04-03T21:59:06.929" v="553"/>
          <ac:spMkLst>
            <pc:docMk/>
            <pc:sldMk cId="89592267" sldId="274"/>
            <ac:spMk id="7" creationId="{13408149-16F5-BB46-898F-170874F5918C}"/>
          </ac:spMkLst>
        </pc:spChg>
        <pc:spChg chg="add mod">
          <ac:chgData name="Nathan Tasker" userId="7fb81501-9544-4351-adeb-2fbdcdb67d30" providerId="ADAL" clId="{4136A639-6618-4C31-B3B8-A4CEEAA0AB2F}" dt="2023-04-03T22:04:41.469" v="701" actId="20577"/>
          <ac:spMkLst>
            <pc:docMk/>
            <pc:sldMk cId="89592267" sldId="274"/>
            <ac:spMk id="8" creationId="{83F8A63D-426D-5C04-209A-F09AA344973F}"/>
          </ac:spMkLst>
        </pc:spChg>
        <pc:spChg chg="add mod">
          <ac:chgData name="Nathan Tasker" userId="7fb81501-9544-4351-adeb-2fbdcdb67d30" providerId="ADAL" clId="{4136A639-6618-4C31-B3B8-A4CEEAA0AB2F}" dt="2023-04-03T22:05:41.580" v="705" actId="20577"/>
          <ac:spMkLst>
            <pc:docMk/>
            <pc:sldMk cId="89592267" sldId="274"/>
            <ac:spMk id="9" creationId="{F0029E11-6718-FA3A-B78A-643D41E4E0BC}"/>
          </ac:spMkLst>
        </pc:spChg>
        <pc:spChg chg="add mod">
          <ac:chgData name="Nathan Tasker" userId="7fb81501-9544-4351-adeb-2fbdcdb67d30" providerId="ADAL" clId="{4136A639-6618-4C31-B3B8-A4CEEAA0AB2F}" dt="2023-04-03T22:09:48.061" v="847" actId="1076"/>
          <ac:spMkLst>
            <pc:docMk/>
            <pc:sldMk cId="89592267" sldId="274"/>
            <ac:spMk id="10" creationId="{945BB9D9-0C89-88B0-585C-FAB972059F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5/04/2023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5/04/2023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5/04/2023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Gy3l6orY/ATTI3fa1ba50f3cdd9cdc8b5cd2509cd05f88B420B2C/lucky-unicorn" TargetMode="External"/><Relationship Id="rId2" Type="http://schemas.openxmlformats.org/officeDocument/2006/relationships/hyperlink" Target="https://github.com/NathanTaskerSchool/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Nathan Tasker</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315881"/>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1200" b="1" dirty="0">
                <a:solidFill>
                  <a:srgbClr val="274E13"/>
                </a:solidFill>
                <a:hlinkClick r:id="rId2"/>
              </a:rPr>
              <a:t>github.com/NathanTaskerSchool/Lucky-Unicorn</a:t>
            </a:r>
            <a:endParaRPr lang="en-NZ" sz="12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200" b="1" dirty="0">
                <a:solidFill>
                  <a:srgbClr val="274E13"/>
                </a:solidFill>
                <a:hlinkClick r:id="rId3"/>
              </a:rPr>
              <a:t>trello.com/invite/b/Gy3l6orY/ATTI3fa1ba50f3cdd9cdc8b5cd2509cd05f88B420B2C/lucky-unicorn</a:t>
            </a:r>
            <a:endParaRPr lang="en-NZ" sz="12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002205677"/>
              </p:ext>
            </p:extLst>
          </p:nvPr>
        </p:nvGraphicFramePr>
        <p:xfrm>
          <a:off x="589280" y="1574800"/>
          <a:ext cx="10515600" cy="4180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sz="1100" dirty="0"/>
                        <a:t>Relevant implication</a:t>
                      </a:r>
                    </a:p>
                  </a:txBody>
                  <a:tcPr/>
                </a:tc>
                <a:tc>
                  <a:txBody>
                    <a:bodyPr/>
                    <a:lstStyle/>
                    <a:p>
                      <a:r>
                        <a:rPr lang="en-NZ" sz="1100"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100" dirty="0"/>
                        <a:t>Functionality</a:t>
                      </a:r>
                    </a:p>
                  </a:txBody>
                  <a:tcPr/>
                </a:tc>
                <a:tc>
                  <a:txBody>
                    <a:bodyPr/>
                    <a:lstStyle/>
                    <a:p>
                      <a:r>
                        <a:rPr lang="en-US" sz="1100"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endParaRPr lang="en-NZ" sz="1100" dirty="0"/>
                    </a:p>
                  </a:txBody>
                  <a:tcPr/>
                </a:tc>
                <a:extLst>
                  <a:ext uri="{0D108BD9-81ED-4DB2-BD59-A6C34878D82A}">
                    <a16:rowId xmlns:a16="http://schemas.microsoft.com/office/drawing/2014/main" val="2636529970"/>
                  </a:ext>
                </a:extLst>
              </a:tr>
              <a:tr h="370840">
                <a:tc>
                  <a:txBody>
                    <a:bodyPr/>
                    <a:lstStyle/>
                    <a:p>
                      <a:r>
                        <a:rPr lang="en-NZ" sz="1100" dirty="0"/>
                        <a:t>Useability</a:t>
                      </a:r>
                    </a:p>
                  </a:txBody>
                  <a:tcPr/>
                </a:tc>
                <a:tc>
                  <a:txBody>
                    <a:bodyPr/>
                    <a:lstStyle/>
                    <a:p>
                      <a:r>
                        <a:rPr lang="en-US" sz="1100" dirty="0"/>
                        <a:t>Usability is about how easily the end user can get the program to do what it is supposed to do. It deals with issues like making instructions and error messages clear and easy for users to understand. It is important to </a:t>
                      </a:r>
                      <a:r>
                        <a:rPr lang="en-US" sz="1100" dirty="0" err="1"/>
                        <a:t>minimise</a:t>
                      </a:r>
                      <a:r>
                        <a:rPr lang="en-US" sz="1100" dirty="0"/>
                        <a:t> or eliminate any frustration.</a:t>
                      </a:r>
                      <a:endParaRPr lang="en-NZ" sz="1100" dirty="0"/>
                    </a:p>
                  </a:txBody>
                  <a:tcPr/>
                </a:tc>
                <a:extLst>
                  <a:ext uri="{0D108BD9-81ED-4DB2-BD59-A6C34878D82A}">
                    <a16:rowId xmlns:a16="http://schemas.microsoft.com/office/drawing/2014/main" val="845002142"/>
                  </a:ext>
                </a:extLst>
              </a:tr>
              <a:tr h="370840">
                <a:tc>
                  <a:txBody>
                    <a:bodyPr/>
                    <a:lstStyle/>
                    <a:p>
                      <a:r>
                        <a:rPr lang="en-NZ" sz="1100" dirty="0"/>
                        <a:t>Aesthetics</a:t>
                      </a:r>
                    </a:p>
                  </a:txBody>
                  <a:tcPr/>
                </a:tc>
                <a:tc>
                  <a:txBody>
                    <a:bodyPr/>
                    <a:lstStyle/>
                    <a:p>
                      <a:r>
                        <a:rPr lang="en-US" sz="1100" dirty="0"/>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NZ" sz="1100" dirty="0"/>
                    </a:p>
                  </a:txBody>
                  <a:tcPr/>
                </a:tc>
                <a:extLst>
                  <a:ext uri="{0D108BD9-81ED-4DB2-BD59-A6C34878D82A}">
                    <a16:rowId xmlns:a16="http://schemas.microsoft.com/office/drawing/2014/main" val="1686164491"/>
                  </a:ext>
                </a:extLst>
              </a:tr>
              <a:tr h="370840">
                <a:tc>
                  <a:txBody>
                    <a:bodyPr/>
                    <a:lstStyle/>
                    <a:p>
                      <a:r>
                        <a:rPr lang="en-NZ" sz="1100" dirty="0"/>
                        <a:t>Social</a:t>
                      </a:r>
                    </a:p>
                  </a:txBody>
                  <a:tcPr/>
                </a:tc>
                <a:tc>
                  <a:txBody>
                    <a:bodyPr/>
                    <a:lstStyle/>
                    <a:p>
                      <a:r>
                        <a:rPr lang="en-US" sz="110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NZ" sz="1100" dirty="0"/>
                    </a:p>
                  </a:txBody>
                  <a:tcPr/>
                </a:tc>
                <a:extLst>
                  <a:ext uri="{0D108BD9-81ED-4DB2-BD59-A6C34878D82A}">
                    <a16:rowId xmlns:a16="http://schemas.microsoft.com/office/drawing/2014/main" val="1038612699"/>
                  </a:ext>
                </a:extLst>
              </a:tr>
              <a:tr h="370840">
                <a:tc>
                  <a:txBody>
                    <a:bodyPr/>
                    <a:lstStyle/>
                    <a:p>
                      <a:r>
                        <a:rPr lang="en-NZ" sz="1100" dirty="0"/>
                        <a:t>Future Proofing</a:t>
                      </a:r>
                    </a:p>
                  </a:txBody>
                  <a:tcPr/>
                </a:tc>
                <a:tc>
                  <a:txBody>
                    <a:bodyPr/>
                    <a:lstStyle/>
                    <a:p>
                      <a:r>
                        <a:rPr lang="en-US" sz="1100" dirty="0"/>
                        <a:t>Future proofing is about making a program which is flexible and adaptable and easy to modify later if necessary. The code needs to be well set out and commented so that another programmer can make changes easily at some future time. Someone who wants to modify my code in the future needs to understand the purpose and reasoning behind different parts of the code. Also, its important to use constants rather than literals – </a:t>
                      </a:r>
                      <a:r>
                        <a:rPr lang="en-US" sz="1100"/>
                        <a:t>to minimize </a:t>
                      </a:r>
                      <a:r>
                        <a:rPr lang="en-US" sz="1100" dirty="0"/>
                        <a:t>the number of places where changes have to be made.</a:t>
                      </a:r>
                      <a:endParaRPr lang="en-NZ" sz="1100" dirty="0"/>
                    </a:p>
                  </a:txBody>
                  <a:tcPr/>
                </a:tc>
                <a:extLst>
                  <a:ext uri="{0D108BD9-81ED-4DB2-BD59-A6C34878D82A}">
                    <a16:rowId xmlns:a16="http://schemas.microsoft.com/office/drawing/2014/main" val="2876733966"/>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E66E073C-BCA7-4DA1-1B3F-EACDD28DE2A2}"/>
              </a:ext>
            </a:extLst>
          </p:cNvPr>
          <p:cNvPicPr>
            <a:picLocks noChangeAspect="1"/>
          </p:cNvPicPr>
          <p:nvPr/>
        </p:nvPicPr>
        <p:blipFill>
          <a:blip r:embed="rId3"/>
          <a:stretch>
            <a:fillRect/>
          </a:stretch>
        </p:blipFill>
        <p:spPr>
          <a:xfrm>
            <a:off x="222738" y="2685665"/>
            <a:ext cx="11746523" cy="148666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payment(Trello screenshot)</a:t>
            </a:r>
            <a:endParaRPr sz="4000" dirty="0"/>
          </a:p>
        </p:txBody>
      </p:sp>
      <p:pic>
        <p:nvPicPr>
          <p:cNvPr id="3" name="Picture 2">
            <a:extLst>
              <a:ext uri="{FF2B5EF4-FFF2-40B4-BE49-F238E27FC236}">
                <a16:creationId xmlns:a16="http://schemas.microsoft.com/office/drawing/2014/main" id="{92E92C68-F2FF-4BB7-2BC7-AE8FA542EA7B}"/>
              </a:ext>
            </a:extLst>
          </p:cNvPr>
          <p:cNvPicPr>
            <a:picLocks noChangeAspect="1"/>
          </p:cNvPicPr>
          <p:nvPr/>
        </p:nvPicPr>
        <p:blipFill>
          <a:blip r:embed="rId3"/>
          <a:stretch>
            <a:fillRect/>
          </a:stretch>
        </p:blipFill>
        <p:spPr>
          <a:xfrm>
            <a:off x="4757550" y="2609735"/>
            <a:ext cx="2676899" cy="1638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 - Test Plan</a:t>
            </a:r>
            <a:endParaRPr sz="4000" dirty="0"/>
          </a:p>
        </p:txBody>
      </p:sp>
      <p:graphicFrame>
        <p:nvGraphicFramePr>
          <p:cNvPr id="92" name="Google Shape;92;p19"/>
          <p:cNvGraphicFramePr/>
          <p:nvPr>
            <p:extLst>
              <p:ext uri="{D42A27DB-BD31-4B8C-83A1-F6EECF244321}">
                <p14:modId xmlns:p14="http://schemas.microsoft.com/office/powerpoint/2010/main" val="148184426"/>
              </p:ext>
            </p:extLst>
          </p:nvPr>
        </p:nvGraphicFramePr>
        <p:xfrm>
          <a:off x="509967" y="1690300"/>
          <a:ext cx="11360800" cy="26821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br>
                        <a:rPr lang="en-NZ" sz="2400" dirty="0"/>
                      </a:br>
                      <a:r>
                        <a:rPr lang="en-NZ" sz="2400" dirty="0"/>
                        <a:t>f</a:t>
                      </a:r>
                      <a:br>
                        <a:rPr lang="en-NZ" sz="2400" dirty="0"/>
                      </a:br>
                      <a:r>
                        <a:rPr lang="en-NZ" sz="2400" dirty="0"/>
                        <a:t>5</a:t>
                      </a:r>
                      <a:br>
                        <a:rPr lang="en-NZ" sz="2400" dirty="0"/>
                      </a:br>
                      <a:r>
                        <a:rPr lang="en-NZ" sz="2400" dirty="0"/>
                        <a:t>43</a:t>
                      </a:r>
                      <a:br>
                        <a:rPr lang="en-NZ" sz="2400" dirty="0"/>
                      </a:br>
                      <a:r>
                        <a:rPr lang="en-NZ" sz="2400" dirty="0"/>
                        <a:t>-26</a:t>
                      </a:r>
                      <a:endParaRPr sz="2400" dirty="0"/>
                    </a:p>
                  </a:txBody>
                  <a:tcPr marL="121900" marR="121900" marT="121900" marB="121900"/>
                </a:tc>
                <a:tc>
                  <a:txBody>
                    <a:bodyPr/>
                    <a:lstStyle/>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Invalid Type</a:t>
                      </a:r>
                    </a:p>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&gt;10</a:t>
                      </a:r>
                      <a:br>
                        <a:rPr lang="en-NZ" sz="2400" dirty="0"/>
                      </a:br>
                      <a:r>
                        <a:rPr lang="en-NZ" sz="2400" dirty="0"/>
                        <a:t>Redo - </a:t>
                      </a:r>
                      <a:r>
                        <a:rPr lang="en-NZ" sz="2400"/>
                        <a:t>&lt;round cost</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3" name="TextBox 2">
            <a:extLst>
              <a:ext uri="{FF2B5EF4-FFF2-40B4-BE49-F238E27FC236}">
                <a16:creationId xmlns:a16="http://schemas.microsoft.com/office/drawing/2014/main" id="{70933A98-86B4-2013-1F20-A6767A27A50E}"/>
              </a:ext>
            </a:extLst>
          </p:cNvPr>
          <p:cNvSpPr txBox="1"/>
          <p:nvPr/>
        </p:nvSpPr>
        <p:spPr>
          <a:xfrm>
            <a:off x="126302" y="2598345"/>
            <a:ext cx="4606471" cy="1785104"/>
          </a:xfrm>
          <a:prstGeom prst="rect">
            <a:avLst/>
          </a:prstGeom>
          <a:noFill/>
        </p:spPr>
        <p:txBody>
          <a:bodyPr wrap="square" rtlCol="0">
            <a:spAutoFit/>
          </a:bodyPr>
          <a:lstStyle/>
          <a:p>
            <a:r>
              <a:rPr lang="en-US" sz="1000" dirty="0"/>
              <a:t>def </a:t>
            </a:r>
            <a:r>
              <a:rPr lang="en-US" sz="1000" dirty="0" err="1"/>
              <a:t>get_initial_payment</a:t>
            </a:r>
            <a:r>
              <a:rPr lang="en-US" sz="1000" dirty="0"/>
              <a:t>():</a:t>
            </a:r>
          </a:p>
          <a:p>
            <a:r>
              <a:rPr lang="en-US" sz="1000" dirty="0"/>
              <a:t>    while True:</a:t>
            </a:r>
          </a:p>
          <a:p>
            <a:r>
              <a:rPr lang="en-US" sz="1000" dirty="0"/>
              <a:t>        value = input(</a:t>
            </a:r>
            <a:r>
              <a:rPr lang="en-US" sz="1000" dirty="0" err="1"/>
              <a:t>f"Input</a:t>
            </a:r>
            <a:r>
              <a:rPr lang="en-US" sz="1000" dirty="0"/>
              <a:t> payment of initial amount (0-{MAX_STARTING_MONEY}): ")</a:t>
            </a:r>
          </a:p>
          <a:p>
            <a:r>
              <a:rPr lang="en-US" sz="1000" dirty="0"/>
              <a:t>        try:</a:t>
            </a:r>
          </a:p>
          <a:p>
            <a:r>
              <a:rPr lang="en-US" sz="1000" dirty="0"/>
              <a:t>            value = float(value)</a:t>
            </a:r>
          </a:p>
          <a:p>
            <a:r>
              <a:rPr lang="en-US" sz="1000" dirty="0"/>
              <a:t>            if value &gt; MAX_STARTING_MONEY or value &lt;= 0:</a:t>
            </a:r>
          </a:p>
          <a:p>
            <a:r>
              <a:rPr lang="en-US" sz="1000" dirty="0"/>
              <a:t>                print("Invalid input. Please try again.")</a:t>
            </a:r>
          </a:p>
          <a:p>
            <a:r>
              <a:rPr lang="en-US" sz="1000" dirty="0"/>
              <a:t>            else:</a:t>
            </a:r>
          </a:p>
          <a:p>
            <a:r>
              <a:rPr lang="en-US" sz="1000" dirty="0"/>
              <a:t>                return value</a:t>
            </a:r>
          </a:p>
          <a:p>
            <a:r>
              <a:rPr lang="en-US" sz="1000" dirty="0"/>
              <a:t>        except </a:t>
            </a:r>
            <a:r>
              <a:rPr lang="en-US" sz="1000" dirty="0" err="1"/>
              <a:t>ValueError</a:t>
            </a:r>
            <a:r>
              <a:rPr lang="en-US" sz="1000" dirty="0"/>
              <a:t>:</a:t>
            </a:r>
          </a:p>
          <a:p>
            <a:r>
              <a:rPr lang="en-US" sz="1000" dirty="0"/>
              <a:t>            print("Invalid input. Please try again.")</a:t>
            </a:r>
            <a:endParaRPr lang="en-NZ" sz="1000" dirty="0"/>
          </a:p>
        </p:txBody>
      </p:sp>
      <p:sp>
        <p:nvSpPr>
          <p:cNvPr id="5" name="TextBox 4">
            <a:extLst>
              <a:ext uri="{FF2B5EF4-FFF2-40B4-BE49-F238E27FC236}">
                <a16:creationId xmlns:a16="http://schemas.microsoft.com/office/drawing/2014/main" id="{171C5E12-0149-A6F8-6F4C-BA7CC3B9D583}"/>
              </a:ext>
            </a:extLst>
          </p:cNvPr>
          <p:cNvSpPr txBox="1"/>
          <p:nvPr/>
        </p:nvSpPr>
        <p:spPr>
          <a:xfrm>
            <a:off x="126302" y="4696580"/>
            <a:ext cx="5052986" cy="1631216"/>
          </a:xfrm>
          <a:prstGeom prst="rect">
            <a:avLst/>
          </a:prstGeom>
          <a:noFill/>
        </p:spPr>
        <p:txBody>
          <a:bodyPr wrap="none" rtlCol="0">
            <a:spAutoFit/>
          </a:bodyPr>
          <a:lstStyle/>
          <a:p>
            <a:r>
              <a:rPr lang="en-US" sz="1000" dirty="0"/>
              <a:t>def </a:t>
            </a:r>
            <a:r>
              <a:rPr lang="en-US" sz="1000" dirty="0" err="1"/>
              <a:t>get_initial_payment</a:t>
            </a:r>
            <a:r>
              <a:rPr lang="en-US" sz="1000" dirty="0"/>
              <a:t>():</a:t>
            </a:r>
          </a:p>
          <a:p>
            <a:r>
              <a:rPr lang="en-US" sz="1000" dirty="0"/>
              <a:t>    value = 0</a:t>
            </a:r>
          </a:p>
          <a:p>
            <a:r>
              <a:rPr lang="en-US" sz="1000" dirty="0"/>
              <a:t>    while value &gt; MAX_STARTING_MONEY or value &lt;= 0:</a:t>
            </a:r>
          </a:p>
          <a:p>
            <a:r>
              <a:rPr lang="en-US" sz="1000" dirty="0"/>
              <a:t>        try:</a:t>
            </a:r>
          </a:p>
          <a:p>
            <a:r>
              <a:rPr lang="en-US" sz="1000" dirty="0"/>
              <a:t>            value = float(input(</a:t>
            </a:r>
            <a:r>
              <a:rPr lang="en-US" sz="1000" dirty="0" err="1"/>
              <a:t>f"Input</a:t>
            </a:r>
            <a:r>
              <a:rPr lang="en-US" sz="1000" dirty="0"/>
              <a:t> payment of initial amount (0-{MAX_STARTING_MONEY}): "))</a:t>
            </a:r>
          </a:p>
          <a:p>
            <a:r>
              <a:rPr lang="en-US" sz="1000" dirty="0"/>
              <a:t>            if value &gt; MAX_STARTING_MONEY or value &lt;= 0:</a:t>
            </a:r>
          </a:p>
          <a:p>
            <a:r>
              <a:rPr lang="en-US" sz="1000" dirty="0"/>
              <a:t>                print("Invalid input. Please try again.")</a:t>
            </a:r>
          </a:p>
          <a:p>
            <a:r>
              <a:rPr lang="en-US" sz="1000" dirty="0"/>
              <a:t>        except </a:t>
            </a:r>
            <a:r>
              <a:rPr lang="en-US" sz="1000" dirty="0" err="1"/>
              <a:t>ValueError</a:t>
            </a:r>
            <a:r>
              <a:rPr lang="en-US" sz="1000" dirty="0"/>
              <a:t>:</a:t>
            </a:r>
          </a:p>
          <a:p>
            <a:r>
              <a:rPr lang="en-US" sz="1000" dirty="0"/>
              <a:t>            print("Invalid input. Please try again.")</a:t>
            </a:r>
          </a:p>
          <a:p>
            <a:r>
              <a:rPr lang="en-US" sz="1000" dirty="0"/>
              <a:t>    return value</a:t>
            </a:r>
            <a:endParaRPr lang="en-NZ" sz="1000" dirty="0"/>
          </a:p>
        </p:txBody>
      </p:sp>
      <p:sp>
        <p:nvSpPr>
          <p:cNvPr id="7" name="TextBox 6">
            <a:extLst>
              <a:ext uri="{FF2B5EF4-FFF2-40B4-BE49-F238E27FC236}">
                <a16:creationId xmlns:a16="http://schemas.microsoft.com/office/drawing/2014/main" id="{BB538C66-A9AB-9292-BE01-D913E793E060}"/>
              </a:ext>
            </a:extLst>
          </p:cNvPr>
          <p:cNvSpPr txBox="1"/>
          <p:nvPr/>
        </p:nvSpPr>
        <p:spPr>
          <a:xfrm>
            <a:off x="8182707" y="2004022"/>
            <a:ext cx="4009293" cy="2554545"/>
          </a:xfrm>
          <a:prstGeom prst="rect">
            <a:avLst/>
          </a:prstGeom>
          <a:noFill/>
        </p:spPr>
        <p:txBody>
          <a:bodyPr wrap="square" rtlCol="0">
            <a:spAutoFit/>
          </a:bodyPr>
          <a:lstStyle/>
          <a:p>
            <a:r>
              <a:rPr lang="en-NZ" sz="1000" dirty="0"/>
              <a:t>def </a:t>
            </a:r>
            <a:r>
              <a:rPr lang="en-NZ" sz="1000" dirty="0" err="1"/>
              <a:t>calculate_money_change</a:t>
            </a:r>
            <a:r>
              <a:rPr lang="en-NZ" sz="1000" dirty="0"/>
              <a:t>(token):</a:t>
            </a:r>
          </a:p>
          <a:p>
            <a:r>
              <a:rPr lang="en-NZ" sz="1000" dirty="0"/>
              <a:t>    # I used literal strings instead of indexes, as indexes may change</a:t>
            </a:r>
          </a:p>
          <a:p>
            <a:r>
              <a:rPr lang="en-NZ" sz="1000" dirty="0"/>
              <a:t>    if token == "unicorn":</a:t>
            </a:r>
          </a:p>
          <a:p>
            <a:r>
              <a:rPr lang="en-NZ" sz="1000" dirty="0"/>
              <a:t>        </a:t>
            </a:r>
            <a:r>
              <a:rPr lang="en-NZ" sz="1000" dirty="0" err="1"/>
              <a:t>print_prize_message</a:t>
            </a:r>
            <a:r>
              <a:rPr lang="en-NZ" sz="1000" dirty="0"/>
              <a:t>(UNICORN_PRIZE_MONEY)</a:t>
            </a:r>
          </a:p>
          <a:p>
            <a:r>
              <a:rPr lang="en-NZ" sz="1000" dirty="0"/>
              <a:t>        return UNICORN_PRIZE_MONEY</a:t>
            </a:r>
          </a:p>
          <a:p>
            <a:r>
              <a:rPr lang="en-NZ" sz="1000" dirty="0"/>
              <a:t>    </a:t>
            </a:r>
            <a:r>
              <a:rPr lang="en-NZ" sz="1000" dirty="0" err="1"/>
              <a:t>elif</a:t>
            </a:r>
            <a:r>
              <a:rPr lang="en-NZ" sz="1000" dirty="0"/>
              <a:t> token == "zebra":</a:t>
            </a:r>
          </a:p>
          <a:p>
            <a:r>
              <a:rPr lang="en-NZ" sz="1000" dirty="0"/>
              <a:t>        </a:t>
            </a:r>
            <a:r>
              <a:rPr lang="en-NZ" sz="1000" dirty="0" err="1"/>
              <a:t>print_prize_message</a:t>
            </a:r>
            <a:r>
              <a:rPr lang="en-NZ" sz="1000" dirty="0"/>
              <a:t>(ZEBRA_PRIZE_MONEY)</a:t>
            </a:r>
          </a:p>
          <a:p>
            <a:r>
              <a:rPr lang="en-NZ" sz="1000" dirty="0"/>
              <a:t>        return ZEBRA_PRIZE_MONEY</a:t>
            </a:r>
          </a:p>
          <a:p>
            <a:r>
              <a:rPr lang="en-NZ" sz="1000" dirty="0"/>
              <a:t>    </a:t>
            </a:r>
            <a:r>
              <a:rPr lang="en-NZ" sz="1000" dirty="0" err="1"/>
              <a:t>elif</a:t>
            </a:r>
            <a:r>
              <a:rPr lang="en-NZ" sz="1000" dirty="0"/>
              <a:t> token == "horse":</a:t>
            </a:r>
          </a:p>
          <a:p>
            <a:r>
              <a:rPr lang="en-NZ" sz="1000" dirty="0"/>
              <a:t>        </a:t>
            </a:r>
            <a:r>
              <a:rPr lang="en-NZ" sz="1000" dirty="0" err="1"/>
              <a:t>print_prize_message</a:t>
            </a:r>
            <a:r>
              <a:rPr lang="en-NZ" sz="1000" dirty="0"/>
              <a:t>(HORSE_PRIZE_MONEY)</a:t>
            </a:r>
          </a:p>
          <a:p>
            <a:r>
              <a:rPr lang="en-NZ" sz="1000" dirty="0"/>
              <a:t>        return HORSE_PRIZE_MONEY</a:t>
            </a:r>
          </a:p>
          <a:p>
            <a:r>
              <a:rPr lang="en-NZ" sz="1000" dirty="0"/>
              <a:t>    </a:t>
            </a:r>
            <a:r>
              <a:rPr lang="en-NZ" sz="1000" dirty="0" err="1"/>
              <a:t>elif</a:t>
            </a:r>
            <a:r>
              <a:rPr lang="en-NZ" sz="1000" dirty="0"/>
              <a:t> token == "donkey":</a:t>
            </a:r>
          </a:p>
          <a:p>
            <a:r>
              <a:rPr lang="en-NZ" sz="1000" dirty="0"/>
              <a:t>        </a:t>
            </a:r>
            <a:r>
              <a:rPr lang="en-NZ" sz="1000" dirty="0" err="1"/>
              <a:t>print_prize_message</a:t>
            </a:r>
            <a:r>
              <a:rPr lang="en-NZ" sz="1000" dirty="0"/>
              <a:t>(DONKEY_PRIZE_MONEY)</a:t>
            </a:r>
          </a:p>
          <a:p>
            <a:r>
              <a:rPr lang="en-NZ" sz="1000" dirty="0"/>
              <a:t>        return DONKEY_PRIZE_MONEY</a:t>
            </a:r>
          </a:p>
          <a:p>
            <a:r>
              <a:rPr lang="en-NZ" sz="1000" dirty="0"/>
              <a:t>    else:</a:t>
            </a:r>
          </a:p>
          <a:p>
            <a:r>
              <a:rPr lang="en-NZ" sz="1000" dirty="0"/>
              <a:t>        return 0</a:t>
            </a:r>
          </a:p>
        </p:txBody>
      </p:sp>
      <p:sp>
        <p:nvSpPr>
          <p:cNvPr id="8" name="TextBox 7">
            <a:extLst>
              <a:ext uri="{FF2B5EF4-FFF2-40B4-BE49-F238E27FC236}">
                <a16:creationId xmlns:a16="http://schemas.microsoft.com/office/drawing/2014/main" id="{5741FB59-CE58-B773-73C4-D33E7B669B7D}"/>
              </a:ext>
            </a:extLst>
          </p:cNvPr>
          <p:cNvSpPr txBox="1"/>
          <p:nvPr/>
        </p:nvSpPr>
        <p:spPr>
          <a:xfrm>
            <a:off x="8299938" y="4858216"/>
            <a:ext cx="3305908" cy="1938992"/>
          </a:xfrm>
          <a:prstGeom prst="rect">
            <a:avLst/>
          </a:prstGeom>
          <a:noFill/>
        </p:spPr>
        <p:txBody>
          <a:bodyPr wrap="square" rtlCol="0">
            <a:spAutoFit/>
          </a:bodyPr>
          <a:lstStyle/>
          <a:p>
            <a:r>
              <a:rPr lang="en-NZ" sz="1000" dirty="0"/>
              <a:t>def </a:t>
            </a:r>
            <a:r>
              <a:rPr lang="en-NZ" sz="1000" dirty="0" err="1"/>
              <a:t>calculate_money_change</a:t>
            </a:r>
            <a:r>
              <a:rPr lang="en-NZ" sz="1000" dirty="0"/>
              <a:t>(token):</a:t>
            </a:r>
          </a:p>
          <a:p>
            <a:r>
              <a:rPr lang="en-NZ" sz="1000" dirty="0"/>
              <a:t>    </a:t>
            </a:r>
            <a:r>
              <a:rPr lang="en-NZ" sz="1000" dirty="0" err="1"/>
              <a:t>prize_money</a:t>
            </a:r>
            <a:r>
              <a:rPr lang="en-NZ" sz="1000" dirty="0"/>
              <a:t> = {</a:t>
            </a:r>
          </a:p>
          <a:p>
            <a:r>
              <a:rPr lang="en-NZ" sz="1000" dirty="0"/>
              <a:t>        "unicorn": UNICORN_PRIZE_MONEY,</a:t>
            </a:r>
          </a:p>
          <a:p>
            <a:r>
              <a:rPr lang="en-NZ" sz="1000" dirty="0"/>
              <a:t>        "zebra": ZEBRA_PRIZE_MONEY,</a:t>
            </a:r>
          </a:p>
          <a:p>
            <a:r>
              <a:rPr lang="en-NZ" sz="1000" dirty="0"/>
              <a:t>        "horse": HORSE_PRIZE_MONEY,</a:t>
            </a:r>
          </a:p>
          <a:p>
            <a:r>
              <a:rPr lang="en-NZ" sz="1000" dirty="0"/>
              <a:t>        "donkey": DONKEY_PRIZE_MONEY</a:t>
            </a:r>
          </a:p>
          <a:p>
            <a:r>
              <a:rPr lang="en-NZ" sz="1000" dirty="0"/>
              <a:t>    }</a:t>
            </a:r>
          </a:p>
          <a:p>
            <a:r>
              <a:rPr lang="en-NZ" sz="1000" dirty="0"/>
              <a:t>    if token in </a:t>
            </a:r>
            <a:r>
              <a:rPr lang="en-NZ" sz="1000" dirty="0" err="1"/>
              <a:t>prize_money</a:t>
            </a:r>
            <a:r>
              <a:rPr lang="en-NZ" sz="1000" dirty="0"/>
              <a:t>:</a:t>
            </a:r>
          </a:p>
          <a:p>
            <a:r>
              <a:rPr lang="en-NZ" sz="1000" dirty="0"/>
              <a:t>        </a:t>
            </a:r>
            <a:r>
              <a:rPr lang="en-NZ" sz="1000" dirty="0" err="1"/>
              <a:t>print_prize_message</a:t>
            </a:r>
            <a:r>
              <a:rPr lang="en-NZ" sz="1000" dirty="0"/>
              <a:t>(</a:t>
            </a:r>
            <a:r>
              <a:rPr lang="en-NZ" sz="1000" dirty="0" err="1"/>
              <a:t>prize_money</a:t>
            </a:r>
            <a:r>
              <a:rPr lang="en-NZ" sz="1000" dirty="0"/>
              <a:t>[token])</a:t>
            </a:r>
          </a:p>
          <a:p>
            <a:r>
              <a:rPr lang="en-NZ" sz="1000" dirty="0"/>
              <a:t>        return </a:t>
            </a:r>
            <a:r>
              <a:rPr lang="en-NZ" sz="1000" dirty="0" err="1"/>
              <a:t>prize_money</a:t>
            </a:r>
            <a:r>
              <a:rPr lang="en-NZ" sz="1000" dirty="0"/>
              <a:t>[token]</a:t>
            </a:r>
          </a:p>
          <a:p>
            <a:r>
              <a:rPr lang="en-NZ" sz="1000" dirty="0"/>
              <a:t>    else:</a:t>
            </a:r>
          </a:p>
          <a:p>
            <a:r>
              <a:rPr lang="en-NZ" sz="1000" dirty="0"/>
              <a:t>        return 0</a:t>
            </a:r>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
        <p:nvSpPr>
          <p:cNvPr id="3" name="TextBox 2">
            <a:extLst>
              <a:ext uri="{FF2B5EF4-FFF2-40B4-BE49-F238E27FC236}">
                <a16:creationId xmlns:a16="http://schemas.microsoft.com/office/drawing/2014/main" id="{22793AF7-ADFD-158C-3C31-1C9425881C02}"/>
              </a:ext>
            </a:extLst>
          </p:cNvPr>
          <p:cNvSpPr txBox="1"/>
          <p:nvPr/>
        </p:nvSpPr>
        <p:spPr>
          <a:xfrm>
            <a:off x="749300" y="1727419"/>
            <a:ext cx="2881751" cy="2062103"/>
          </a:xfrm>
          <a:prstGeom prst="rect">
            <a:avLst/>
          </a:prstGeom>
          <a:noFill/>
        </p:spPr>
        <p:txBody>
          <a:bodyPr wrap="none" rtlCol="0">
            <a:spAutoFit/>
          </a:bodyPr>
          <a:lstStyle/>
          <a:p>
            <a:r>
              <a:rPr lang="en-NZ" sz="1600" dirty="0" err="1"/>
              <a:t>get_initial_payment</a:t>
            </a:r>
            <a:r>
              <a:rPr lang="en-NZ" sz="1600" dirty="0"/>
              <a:t>()</a:t>
            </a:r>
          </a:p>
          <a:p>
            <a:r>
              <a:rPr lang="en-NZ" sz="1600" dirty="0"/>
              <a:t>Result:</a:t>
            </a:r>
            <a:br>
              <a:rPr lang="en-NZ" dirty="0"/>
            </a:br>
            <a:r>
              <a:rPr lang="en-US" sz="1200" b="1" dirty="0"/>
              <a:t>Input payment of initial amount (0-10): </a:t>
            </a:r>
            <a:r>
              <a:rPr lang="en-US" sz="1200" b="1" dirty="0">
                <a:solidFill>
                  <a:srgbClr val="00B050"/>
                </a:solidFill>
              </a:rPr>
              <a:t>-5</a:t>
            </a:r>
          </a:p>
          <a:p>
            <a:r>
              <a:rPr lang="en-US" sz="1200" b="1" dirty="0"/>
              <a:t>Invalid input. Please try again.</a:t>
            </a:r>
          </a:p>
          <a:p>
            <a:r>
              <a:rPr lang="en-US" sz="1200" b="1" dirty="0"/>
              <a:t>Input payment of initial amount (0-10): </a:t>
            </a:r>
            <a:r>
              <a:rPr lang="en-US" sz="1200" b="1" dirty="0">
                <a:solidFill>
                  <a:srgbClr val="00B050"/>
                </a:solidFill>
              </a:rPr>
              <a:t>11</a:t>
            </a:r>
          </a:p>
          <a:p>
            <a:r>
              <a:rPr lang="en-US" sz="1200" b="1" dirty="0"/>
              <a:t>Invalid input. Please try again.</a:t>
            </a:r>
          </a:p>
          <a:p>
            <a:r>
              <a:rPr lang="en-US" sz="1200" b="1" dirty="0"/>
              <a:t>Input payment of initial amount (0-10): </a:t>
            </a:r>
            <a:r>
              <a:rPr lang="en-US" sz="1200" b="1" dirty="0">
                <a:solidFill>
                  <a:srgbClr val="00B050"/>
                </a:solidFill>
              </a:rPr>
              <a:t>f</a:t>
            </a:r>
          </a:p>
          <a:p>
            <a:r>
              <a:rPr lang="en-US" sz="1200" b="1" dirty="0"/>
              <a:t>Invalid input. Please try again.</a:t>
            </a:r>
          </a:p>
          <a:p>
            <a:r>
              <a:rPr lang="en-US" sz="1200" b="1" dirty="0"/>
              <a:t>Input payment of initial amount (0-10): </a:t>
            </a:r>
            <a:r>
              <a:rPr lang="en-US" sz="1200" b="1" dirty="0">
                <a:solidFill>
                  <a:srgbClr val="00B050"/>
                </a:solidFill>
              </a:rPr>
              <a:t>5</a:t>
            </a:r>
            <a:br>
              <a:rPr lang="en-US" sz="1200" b="1" dirty="0"/>
            </a:br>
            <a:r>
              <a:rPr lang="en-US" sz="1200" b="1" dirty="0"/>
              <a:t>…</a:t>
            </a:r>
            <a:endParaRPr lang="en-NZ" sz="1200" b="1" dirty="0"/>
          </a:p>
        </p:txBody>
      </p:sp>
      <p:sp>
        <p:nvSpPr>
          <p:cNvPr id="5" name="TextBox 4">
            <a:extLst>
              <a:ext uri="{FF2B5EF4-FFF2-40B4-BE49-F238E27FC236}">
                <a16:creationId xmlns:a16="http://schemas.microsoft.com/office/drawing/2014/main" id="{BF878B8A-062D-9093-EB00-8E6A7BC2C821}"/>
              </a:ext>
            </a:extLst>
          </p:cNvPr>
          <p:cNvSpPr txBox="1"/>
          <p:nvPr/>
        </p:nvSpPr>
        <p:spPr>
          <a:xfrm>
            <a:off x="3755432" y="1727419"/>
            <a:ext cx="3365537" cy="1877437"/>
          </a:xfrm>
          <a:prstGeom prst="rect">
            <a:avLst/>
          </a:prstGeom>
          <a:noFill/>
        </p:spPr>
        <p:txBody>
          <a:bodyPr wrap="none" rtlCol="0">
            <a:spAutoFit/>
          </a:bodyPr>
          <a:lstStyle/>
          <a:p>
            <a:r>
              <a:rPr lang="en-NZ" sz="1600" dirty="0" err="1"/>
              <a:t>ask_to_play</a:t>
            </a:r>
            <a:r>
              <a:rPr lang="en-NZ" sz="1600" dirty="0"/>
              <a:t>()</a:t>
            </a:r>
            <a:br>
              <a:rPr lang="en-NZ" sz="1600" dirty="0"/>
            </a:br>
            <a:r>
              <a:rPr lang="en-NZ" sz="1600" dirty="0"/>
              <a:t>Result:</a:t>
            </a:r>
            <a:br>
              <a:rPr lang="en-NZ" dirty="0"/>
            </a:br>
            <a:r>
              <a:rPr lang="en-US" sz="1200" b="1" dirty="0"/>
              <a:t>…</a:t>
            </a:r>
            <a:br>
              <a:rPr lang="en-US" sz="1200" b="1" dirty="0"/>
            </a:br>
            <a:r>
              <a:rPr lang="en-US" sz="1200" b="1" dirty="0"/>
              <a:t>Do you want to spend $1 to play a round? (y/n): </a:t>
            </a:r>
            <a:r>
              <a:rPr lang="en-US" sz="1200" b="1" dirty="0">
                <a:solidFill>
                  <a:srgbClr val="00B050"/>
                </a:solidFill>
              </a:rPr>
              <a:t>f</a:t>
            </a:r>
          </a:p>
          <a:p>
            <a:r>
              <a:rPr lang="en-US" sz="1200" b="1" dirty="0"/>
              <a:t>Invalid input. Try again.</a:t>
            </a:r>
          </a:p>
          <a:p>
            <a:r>
              <a:rPr lang="en-US" sz="1200" b="1" dirty="0"/>
              <a:t>Do you want to spend $1 to play a round? (y/n): </a:t>
            </a:r>
            <a:r>
              <a:rPr lang="en-US" sz="1200" b="1" dirty="0">
                <a:solidFill>
                  <a:srgbClr val="00B050"/>
                </a:solidFill>
              </a:rPr>
              <a:t>1</a:t>
            </a:r>
          </a:p>
          <a:p>
            <a:r>
              <a:rPr lang="en-US" sz="1200" b="1" dirty="0"/>
              <a:t>Invalid input. Try again.</a:t>
            </a:r>
          </a:p>
          <a:p>
            <a:r>
              <a:rPr lang="en-US" sz="1200" b="1" dirty="0"/>
              <a:t>Do you want to spend $1 to play a round? (y/n): </a:t>
            </a:r>
            <a:r>
              <a:rPr lang="en-US" sz="1200" b="1" dirty="0">
                <a:solidFill>
                  <a:srgbClr val="00B050"/>
                </a:solidFill>
              </a:rPr>
              <a:t>y</a:t>
            </a:r>
            <a:br>
              <a:rPr lang="en-US" sz="1200" b="1" dirty="0">
                <a:solidFill>
                  <a:srgbClr val="00B050"/>
                </a:solidFill>
              </a:rPr>
            </a:br>
            <a:r>
              <a:rPr lang="en-US" sz="1200" b="1" dirty="0"/>
              <a:t>…</a:t>
            </a:r>
            <a:endParaRPr lang="en-NZ" sz="1200" b="1" dirty="0"/>
          </a:p>
        </p:txBody>
      </p:sp>
      <p:sp>
        <p:nvSpPr>
          <p:cNvPr id="6" name="TextBox 5">
            <a:extLst>
              <a:ext uri="{FF2B5EF4-FFF2-40B4-BE49-F238E27FC236}">
                <a16:creationId xmlns:a16="http://schemas.microsoft.com/office/drawing/2014/main" id="{1951B24D-3CE2-3BD9-D7E9-A1776498E799}"/>
              </a:ext>
            </a:extLst>
          </p:cNvPr>
          <p:cNvSpPr txBox="1"/>
          <p:nvPr/>
        </p:nvSpPr>
        <p:spPr>
          <a:xfrm>
            <a:off x="7421406" y="1727419"/>
            <a:ext cx="1653594" cy="1138773"/>
          </a:xfrm>
          <a:prstGeom prst="rect">
            <a:avLst/>
          </a:prstGeom>
          <a:noFill/>
        </p:spPr>
        <p:txBody>
          <a:bodyPr wrap="none" rtlCol="0">
            <a:spAutoFit/>
          </a:bodyPr>
          <a:lstStyle/>
          <a:p>
            <a:r>
              <a:rPr lang="en-NZ" sz="1600" dirty="0" err="1"/>
              <a:t>get_token</a:t>
            </a:r>
            <a:r>
              <a:rPr lang="en-NZ" sz="1600" dirty="0"/>
              <a:t>()</a:t>
            </a:r>
            <a:br>
              <a:rPr lang="en-NZ" sz="1600" dirty="0"/>
            </a:br>
            <a:r>
              <a:rPr lang="en-NZ" sz="1600" dirty="0"/>
              <a:t>Result:</a:t>
            </a:r>
            <a:br>
              <a:rPr lang="en-NZ" sz="1600" dirty="0"/>
            </a:br>
            <a:r>
              <a:rPr lang="en-US" sz="1200" b="1" dirty="0"/>
              <a:t>…</a:t>
            </a:r>
            <a:br>
              <a:rPr lang="en-US" sz="1200" b="1" dirty="0"/>
            </a:br>
            <a:r>
              <a:rPr lang="en-US" sz="1200" b="1" dirty="0"/>
              <a:t>Your token is a donkey.</a:t>
            </a:r>
            <a:br>
              <a:rPr lang="en-US" sz="1200" b="1" dirty="0">
                <a:solidFill>
                  <a:srgbClr val="00B050"/>
                </a:solidFill>
              </a:rPr>
            </a:br>
            <a:r>
              <a:rPr lang="en-US" sz="1200" b="1" dirty="0"/>
              <a:t>…</a:t>
            </a:r>
            <a:endParaRPr lang="en-NZ" sz="1200" b="1" dirty="0"/>
          </a:p>
        </p:txBody>
      </p:sp>
      <p:sp>
        <p:nvSpPr>
          <p:cNvPr id="8" name="TextBox 7">
            <a:extLst>
              <a:ext uri="{FF2B5EF4-FFF2-40B4-BE49-F238E27FC236}">
                <a16:creationId xmlns:a16="http://schemas.microsoft.com/office/drawing/2014/main" id="{83F8A63D-426D-5C04-209A-F09AA344973F}"/>
              </a:ext>
            </a:extLst>
          </p:cNvPr>
          <p:cNvSpPr txBox="1"/>
          <p:nvPr/>
        </p:nvSpPr>
        <p:spPr>
          <a:xfrm>
            <a:off x="749300" y="4293338"/>
            <a:ext cx="2486515" cy="1138773"/>
          </a:xfrm>
          <a:prstGeom prst="rect">
            <a:avLst/>
          </a:prstGeom>
          <a:noFill/>
        </p:spPr>
        <p:txBody>
          <a:bodyPr wrap="none" rtlCol="0">
            <a:spAutoFit/>
          </a:bodyPr>
          <a:lstStyle/>
          <a:p>
            <a:r>
              <a:rPr lang="en-NZ" sz="1600" dirty="0" err="1"/>
              <a:t>print_prize_message</a:t>
            </a:r>
            <a:r>
              <a:rPr lang="en-NZ" sz="1600" dirty="0"/>
              <a:t>(value)</a:t>
            </a:r>
            <a:br>
              <a:rPr lang="en-NZ" sz="1600" dirty="0"/>
            </a:br>
            <a:r>
              <a:rPr lang="en-NZ" sz="1600" dirty="0"/>
              <a:t>Result:</a:t>
            </a:r>
            <a:br>
              <a:rPr lang="en-NZ" sz="1600" dirty="0"/>
            </a:br>
            <a:r>
              <a:rPr lang="en-US" sz="1200" b="1" dirty="0"/>
              <a:t>…</a:t>
            </a:r>
            <a:br>
              <a:rPr lang="en-US" sz="1200" b="1" dirty="0"/>
            </a:br>
            <a:r>
              <a:rPr lang="en-US" sz="1200" b="1" dirty="0"/>
              <a:t>Sorry, you didn't win any money.</a:t>
            </a:r>
            <a:br>
              <a:rPr lang="en-US" sz="1200" b="1" dirty="0">
                <a:solidFill>
                  <a:srgbClr val="00B050"/>
                </a:solidFill>
              </a:rPr>
            </a:br>
            <a:r>
              <a:rPr lang="en-US" sz="1200" b="1" dirty="0"/>
              <a:t>…</a:t>
            </a:r>
            <a:endParaRPr lang="en-NZ" sz="1200" b="1" dirty="0"/>
          </a:p>
        </p:txBody>
      </p:sp>
      <p:sp>
        <p:nvSpPr>
          <p:cNvPr id="9" name="TextBox 8">
            <a:extLst>
              <a:ext uri="{FF2B5EF4-FFF2-40B4-BE49-F238E27FC236}">
                <a16:creationId xmlns:a16="http://schemas.microsoft.com/office/drawing/2014/main" id="{F0029E11-6718-FA3A-B78A-643D41E4E0BC}"/>
              </a:ext>
            </a:extLst>
          </p:cNvPr>
          <p:cNvSpPr txBox="1"/>
          <p:nvPr/>
        </p:nvSpPr>
        <p:spPr>
          <a:xfrm>
            <a:off x="3876012" y="4293338"/>
            <a:ext cx="1702710" cy="1138773"/>
          </a:xfrm>
          <a:prstGeom prst="rect">
            <a:avLst/>
          </a:prstGeom>
          <a:noFill/>
        </p:spPr>
        <p:txBody>
          <a:bodyPr wrap="none" rtlCol="0">
            <a:spAutoFit/>
          </a:bodyPr>
          <a:lstStyle/>
          <a:p>
            <a:r>
              <a:rPr lang="en-NZ" sz="1600" dirty="0" err="1"/>
              <a:t>display_statistics</a:t>
            </a:r>
            <a:r>
              <a:rPr lang="en-NZ" sz="1600" dirty="0"/>
              <a:t>()</a:t>
            </a:r>
            <a:br>
              <a:rPr lang="en-NZ" sz="1600" dirty="0"/>
            </a:br>
            <a:r>
              <a:rPr lang="en-NZ" sz="1600" dirty="0"/>
              <a:t>Result:</a:t>
            </a:r>
            <a:br>
              <a:rPr lang="en-NZ" sz="1600" dirty="0"/>
            </a:br>
            <a:r>
              <a:rPr lang="en-US" sz="1200" b="1" dirty="0"/>
              <a:t>…</a:t>
            </a:r>
            <a:br>
              <a:rPr lang="en-US" sz="1200" b="1" dirty="0"/>
            </a:br>
            <a:r>
              <a:rPr lang="en-US" sz="1200" b="1" dirty="0"/>
              <a:t>Current Money: $4.00</a:t>
            </a:r>
            <a:br>
              <a:rPr lang="en-US" sz="1200" b="1" dirty="0"/>
            </a:br>
            <a:r>
              <a:rPr lang="en-US" sz="1200" b="1" dirty="0"/>
              <a:t>…</a:t>
            </a:r>
            <a:endParaRPr lang="en-NZ" sz="1200" b="1" dirty="0"/>
          </a:p>
        </p:txBody>
      </p:sp>
      <p:sp>
        <p:nvSpPr>
          <p:cNvPr id="10" name="TextBox 9">
            <a:extLst>
              <a:ext uri="{FF2B5EF4-FFF2-40B4-BE49-F238E27FC236}">
                <a16:creationId xmlns:a16="http://schemas.microsoft.com/office/drawing/2014/main" id="{945BB9D9-0C89-88B0-585C-FAB972059F3B}"/>
              </a:ext>
            </a:extLst>
          </p:cNvPr>
          <p:cNvSpPr txBox="1"/>
          <p:nvPr/>
        </p:nvSpPr>
        <p:spPr>
          <a:xfrm>
            <a:off x="6690708" y="4354893"/>
            <a:ext cx="3114989" cy="1077218"/>
          </a:xfrm>
          <a:prstGeom prst="rect">
            <a:avLst/>
          </a:prstGeom>
          <a:noFill/>
        </p:spPr>
        <p:txBody>
          <a:bodyPr wrap="square" rtlCol="0">
            <a:spAutoFit/>
          </a:bodyPr>
          <a:lstStyle/>
          <a:p>
            <a:r>
              <a:rPr lang="en-NZ" sz="1600" dirty="0"/>
              <a:t>“</a:t>
            </a:r>
            <a:r>
              <a:rPr lang="en-NZ" sz="1600" dirty="0" err="1"/>
              <a:t>calculate_money_change</a:t>
            </a:r>
            <a:r>
              <a:rPr lang="en-NZ" sz="1600" dirty="0"/>
              <a:t>(token)” doesn’t directly print anything, but the results of the display statistics prove that it also works</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1643</Words>
  <Application>Microsoft Office PowerPoint</Application>
  <PresentationFormat>Widescreen</PresentationFormat>
  <Paragraphs>134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[Overtype this with your program name]</vt:lpstr>
      <vt:lpstr>Describe relevant Implications:</vt:lpstr>
      <vt:lpstr>Decomposition:</vt:lpstr>
      <vt:lpstr>Get initial payment(Trello screenshot)</vt:lpstr>
      <vt:lpstr>Get initial payment - Test Plan</vt:lpstr>
      <vt:lpstr>Trialling </vt:lpstr>
      <vt:lpstr>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Nathan Tasker</cp:lastModifiedBy>
  <cp:revision>10</cp:revision>
  <dcterms:created xsi:type="dcterms:W3CDTF">2020-03-13T23:52:53Z</dcterms:created>
  <dcterms:modified xsi:type="dcterms:W3CDTF">2023-04-04T23:32:18Z</dcterms:modified>
</cp:coreProperties>
</file>