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4" d="100"/>
          <a:sy n="94" d="100"/>
        </p:scale>
        <p:origin x="10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22/03/2023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22/03/2023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22/03/2023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894729806"/>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638</Words>
  <Application>Microsoft Office PowerPoint</Application>
  <PresentationFormat>Widescreen</PresentationFormat>
  <Paragraphs>54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AS91883(1.7) &amp; AS91884(1.8) Documentation</vt:lpstr>
      <vt:lpstr>[Overtype this with your program name]</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10</cp:revision>
  <dcterms:created xsi:type="dcterms:W3CDTF">2020-03-13T23:52:53Z</dcterms:created>
  <dcterms:modified xsi:type="dcterms:W3CDTF">2023-03-22T22:19:53Z</dcterms:modified>
</cp:coreProperties>
</file>