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36A639-6618-4C31-B3B8-A4CEEAA0AB2F}" v="8" dt="2023-03-22T22:40:37.8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95" d="100"/>
          <a:sy n="95" d="100"/>
        </p:scale>
        <p:origin x="11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Tasker" userId="7fb81501-9544-4351-adeb-2fbdcdb67d30" providerId="ADAL" clId="{4136A639-6618-4C31-B3B8-A4CEEAA0AB2F}"/>
    <pc:docChg chg="undo custSel modSld">
      <pc:chgData name="Nathan Tasker" userId="7fb81501-9544-4351-adeb-2fbdcdb67d30" providerId="ADAL" clId="{4136A639-6618-4C31-B3B8-A4CEEAA0AB2F}" dt="2023-03-29T22:16:41.355" v="319" actId="20577"/>
      <pc:docMkLst>
        <pc:docMk/>
      </pc:docMkLst>
      <pc:sldChg chg="modSp mod">
        <pc:chgData name="Nathan Tasker" userId="7fb81501-9544-4351-adeb-2fbdcdb67d30" providerId="ADAL" clId="{4136A639-6618-4C31-B3B8-A4CEEAA0AB2F}" dt="2023-03-22T22:26:09.878" v="31" actId="20577"/>
        <pc:sldMkLst>
          <pc:docMk/>
          <pc:sldMk cId="1362934084" sldId="256"/>
        </pc:sldMkLst>
        <pc:spChg chg="mod">
          <ac:chgData name="Nathan Tasker" userId="7fb81501-9544-4351-adeb-2fbdcdb67d30" providerId="ADAL" clId="{4136A639-6618-4C31-B3B8-A4CEEAA0AB2F}" dt="2023-03-22T22:26:09.878" v="31" actId="20577"/>
          <ac:spMkLst>
            <pc:docMk/>
            <pc:sldMk cId="1362934084" sldId="256"/>
            <ac:spMk id="2" creationId="{A96C2811-5704-42C1-869B-16E29CB6572E}"/>
          </ac:spMkLst>
        </pc:spChg>
        <pc:spChg chg="mod">
          <ac:chgData name="Nathan Tasker" userId="7fb81501-9544-4351-adeb-2fbdcdb67d30" providerId="ADAL" clId="{4136A639-6618-4C31-B3B8-A4CEEAA0AB2F}" dt="2023-03-22T22:26:06.325" v="27" actId="20577"/>
          <ac:spMkLst>
            <pc:docMk/>
            <pc:sldMk cId="1362934084" sldId="256"/>
            <ac:spMk id="3" creationId="{930E6464-DA98-43C8-B6C9-594748754628}"/>
          </ac:spMkLst>
        </pc:spChg>
      </pc:sldChg>
      <pc:sldChg chg="modSp mod">
        <pc:chgData name="Nathan Tasker" userId="7fb81501-9544-4351-adeb-2fbdcdb67d30" providerId="ADAL" clId="{4136A639-6618-4C31-B3B8-A4CEEAA0AB2F}" dt="2023-03-22T22:28:29.687" v="39" actId="20577"/>
        <pc:sldMkLst>
          <pc:docMk/>
          <pc:sldMk cId="3838895173" sldId="258"/>
        </pc:sldMkLst>
        <pc:spChg chg="mod">
          <ac:chgData name="Nathan Tasker" userId="7fb81501-9544-4351-adeb-2fbdcdb67d30" providerId="ADAL" clId="{4136A639-6618-4C31-B3B8-A4CEEAA0AB2F}" dt="2023-03-22T22:28:29.687" v="39" actId="20577"/>
          <ac:spMkLst>
            <pc:docMk/>
            <pc:sldMk cId="3838895173" sldId="258"/>
            <ac:spMk id="4" creationId="{F7FB308A-232B-4B31-A59D-BD561ECFBE8B}"/>
          </ac:spMkLst>
        </pc:spChg>
      </pc:sldChg>
      <pc:sldChg chg="addSp delSp modSp mod">
        <pc:chgData name="Nathan Tasker" userId="7fb81501-9544-4351-adeb-2fbdcdb67d30" providerId="ADAL" clId="{4136A639-6618-4C31-B3B8-A4CEEAA0AB2F}" dt="2023-03-29T22:13:10.552" v="185" actId="478"/>
        <pc:sldMkLst>
          <pc:docMk/>
          <pc:sldMk cId="3760331451" sldId="260"/>
        </pc:sldMkLst>
        <pc:picChg chg="add mod">
          <ac:chgData name="Nathan Tasker" userId="7fb81501-9544-4351-adeb-2fbdcdb67d30" providerId="ADAL" clId="{4136A639-6618-4C31-B3B8-A4CEEAA0AB2F}" dt="2023-03-29T22:09:45.180" v="184" actId="1076"/>
          <ac:picMkLst>
            <pc:docMk/>
            <pc:sldMk cId="3760331451" sldId="260"/>
            <ac:picMk id="5" creationId="{E66E073C-BCA7-4DA1-1B3F-EACDD28DE2A2}"/>
          </ac:picMkLst>
        </pc:picChg>
        <pc:picChg chg="add del mod">
          <ac:chgData name="Nathan Tasker" userId="7fb81501-9544-4351-adeb-2fbdcdb67d30" providerId="ADAL" clId="{4136A639-6618-4C31-B3B8-A4CEEAA0AB2F}" dt="2023-03-29T22:13:10.552" v="185" actId="478"/>
          <ac:picMkLst>
            <pc:docMk/>
            <pc:sldMk cId="3760331451" sldId="260"/>
            <ac:picMk id="7" creationId="{984CE96E-FE1E-0C82-EA36-F8EBC9954E25}"/>
          </ac:picMkLst>
        </pc:picChg>
      </pc:sldChg>
      <pc:sldChg chg="addSp modSp mod">
        <pc:chgData name="Nathan Tasker" userId="7fb81501-9544-4351-adeb-2fbdcdb67d30" providerId="ADAL" clId="{4136A639-6618-4C31-B3B8-A4CEEAA0AB2F}" dt="2023-03-29T22:14:47.057" v="205" actId="20577"/>
        <pc:sldMkLst>
          <pc:docMk/>
          <pc:sldMk cId="0" sldId="268"/>
        </pc:sldMkLst>
        <pc:spChg chg="mod">
          <ac:chgData name="Nathan Tasker" userId="7fb81501-9544-4351-adeb-2fbdcdb67d30" providerId="ADAL" clId="{4136A639-6618-4C31-B3B8-A4CEEAA0AB2F}" dt="2023-03-29T22:14:47.057" v="205" actId="20577"/>
          <ac:spMkLst>
            <pc:docMk/>
            <pc:sldMk cId="0" sldId="268"/>
            <ac:spMk id="86" creationId="{00000000-0000-0000-0000-000000000000}"/>
          </ac:spMkLst>
        </pc:spChg>
        <pc:picChg chg="add">
          <ac:chgData name="Nathan Tasker" userId="7fb81501-9544-4351-adeb-2fbdcdb67d30" providerId="ADAL" clId="{4136A639-6618-4C31-B3B8-A4CEEAA0AB2F}" dt="2023-03-29T22:14:32.534" v="186" actId="22"/>
          <ac:picMkLst>
            <pc:docMk/>
            <pc:sldMk cId="0" sldId="268"/>
            <ac:picMk id="3" creationId="{92E92C68-F2FF-4BB7-2BC7-AE8FA542EA7B}"/>
          </ac:picMkLst>
        </pc:picChg>
      </pc:sldChg>
      <pc:sldChg chg="modSp mod">
        <pc:chgData name="Nathan Tasker" userId="7fb81501-9544-4351-adeb-2fbdcdb67d30" providerId="ADAL" clId="{4136A639-6618-4C31-B3B8-A4CEEAA0AB2F}" dt="2023-03-29T22:16:41.355" v="319" actId="20577"/>
        <pc:sldMkLst>
          <pc:docMk/>
          <pc:sldMk cId="0" sldId="269"/>
        </pc:sldMkLst>
        <pc:spChg chg="mod">
          <ac:chgData name="Nathan Tasker" userId="7fb81501-9544-4351-adeb-2fbdcdb67d30" providerId="ADAL" clId="{4136A639-6618-4C31-B3B8-A4CEEAA0AB2F}" dt="2023-03-29T22:15:16.960" v="227" actId="20577"/>
          <ac:spMkLst>
            <pc:docMk/>
            <pc:sldMk cId="0" sldId="269"/>
            <ac:spMk id="91" creationId="{00000000-0000-0000-0000-000000000000}"/>
          </ac:spMkLst>
        </pc:spChg>
        <pc:graphicFrameChg chg="modGraphic">
          <ac:chgData name="Nathan Tasker" userId="7fb81501-9544-4351-adeb-2fbdcdb67d30" providerId="ADAL" clId="{4136A639-6618-4C31-B3B8-A4CEEAA0AB2F}" dt="2023-03-29T22:16:41.355" v="319" actId="20577"/>
          <ac:graphicFrameMkLst>
            <pc:docMk/>
            <pc:sldMk cId="0" sldId="269"/>
            <ac:graphicFrameMk id="92" creationId="{00000000-0000-0000-0000-000000000000}"/>
          </ac:graphicFrameMkLst>
        </pc:graphicFrameChg>
      </pc:sldChg>
      <pc:sldChg chg="modSp mod">
        <pc:chgData name="Nathan Tasker" userId="7fb81501-9544-4351-adeb-2fbdcdb67d30" providerId="ADAL" clId="{4136A639-6618-4C31-B3B8-A4CEEAA0AB2F}" dt="2023-03-22T22:40:46.540" v="176" actId="313"/>
        <pc:sldMkLst>
          <pc:docMk/>
          <pc:sldMk cId="975627948" sldId="272"/>
        </pc:sldMkLst>
        <pc:graphicFrameChg chg="mod modGraphic">
          <ac:chgData name="Nathan Tasker" userId="7fb81501-9544-4351-adeb-2fbdcdb67d30" providerId="ADAL" clId="{4136A639-6618-4C31-B3B8-A4CEEAA0AB2F}" dt="2023-03-22T22:40:46.540" v="176" actId="313"/>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30/03/2023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30/03/2023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30/03/2023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NathanTaskerSchool/Lucky-Unico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Lucky Unicorn</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r>
              <a:rPr lang="en-NZ" b="1" dirty="0"/>
              <a:t>Nathan Tasker</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github.com/NathanTaskerSchool/Lucky-Unicorn</a:t>
            </a:r>
            <a:endParaRPr lang="en-NZ" sz="2000" b="1" dirty="0">
              <a:solidFill>
                <a:srgbClr val="274E13"/>
              </a:solidFill>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002205677"/>
              </p:ext>
            </p:extLst>
          </p:nvPr>
        </p:nvGraphicFramePr>
        <p:xfrm>
          <a:off x="589280" y="1574800"/>
          <a:ext cx="10515600" cy="418084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sz="1100" dirty="0"/>
                        <a:t>Relevant implication</a:t>
                      </a:r>
                    </a:p>
                  </a:txBody>
                  <a:tcPr/>
                </a:tc>
                <a:tc>
                  <a:txBody>
                    <a:bodyPr/>
                    <a:lstStyle/>
                    <a:p>
                      <a:r>
                        <a:rPr lang="en-NZ" sz="1100"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sz="1100" dirty="0"/>
                        <a:t>Functionality</a:t>
                      </a:r>
                    </a:p>
                  </a:txBody>
                  <a:tcPr/>
                </a:tc>
                <a:tc>
                  <a:txBody>
                    <a:bodyPr/>
                    <a:lstStyle/>
                    <a:p>
                      <a:r>
                        <a:rPr lang="en-US" sz="1100" dirty="0"/>
                        <a:t>Functionality is about ensuring that the program works as expected. It should work for expected, boundary and unexpected cases. For example, if my program asks how many rounds a user wants, it should work for expected input like '2' or boundary input like '1' but it should not crash if the user enters something invalid like '0' or '0.5' or 'one'</a:t>
                      </a:r>
                      <a:endParaRPr lang="en-NZ" sz="1100" dirty="0"/>
                    </a:p>
                  </a:txBody>
                  <a:tcPr/>
                </a:tc>
                <a:extLst>
                  <a:ext uri="{0D108BD9-81ED-4DB2-BD59-A6C34878D82A}">
                    <a16:rowId xmlns:a16="http://schemas.microsoft.com/office/drawing/2014/main" val="2636529970"/>
                  </a:ext>
                </a:extLst>
              </a:tr>
              <a:tr h="370840">
                <a:tc>
                  <a:txBody>
                    <a:bodyPr/>
                    <a:lstStyle/>
                    <a:p>
                      <a:r>
                        <a:rPr lang="en-NZ" sz="1100" dirty="0"/>
                        <a:t>Useability</a:t>
                      </a:r>
                    </a:p>
                  </a:txBody>
                  <a:tcPr/>
                </a:tc>
                <a:tc>
                  <a:txBody>
                    <a:bodyPr/>
                    <a:lstStyle/>
                    <a:p>
                      <a:r>
                        <a:rPr lang="en-US" sz="1100" dirty="0"/>
                        <a:t>Usability is about how easily the end user can get the program to do what it is supposed to do. It deals with issues like making instructions and error messages clear and easy for users to understand. It is important to </a:t>
                      </a:r>
                      <a:r>
                        <a:rPr lang="en-US" sz="1100" dirty="0" err="1"/>
                        <a:t>minimise</a:t>
                      </a:r>
                      <a:r>
                        <a:rPr lang="en-US" sz="1100" dirty="0"/>
                        <a:t> or eliminate any frustration.</a:t>
                      </a:r>
                      <a:endParaRPr lang="en-NZ" sz="1100" dirty="0"/>
                    </a:p>
                  </a:txBody>
                  <a:tcPr/>
                </a:tc>
                <a:extLst>
                  <a:ext uri="{0D108BD9-81ED-4DB2-BD59-A6C34878D82A}">
                    <a16:rowId xmlns:a16="http://schemas.microsoft.com/office/drawing/2014/main" val="845002142"/>
                  </a:ext>
                </a:extLst>
              </a:tr>
              <a:tr h="370840">
                <a:tc>
                  <a:txBody>
                    <a:bodyPr/>
                    <a:lstStyle/>
                    <a:p>
                      <a:r>
                        <a:rPr lang="en-NZ" sz="1100" dirty="0"/>
                        <a:t>Aesthetics</a:t>
                      </a:r>
                    </a:p>
                  </a:txBody>
                  <a:tcPr/>
                </a:tc>
                <a:tc>
                  <a:txBody>
                    <a:bodyPr/>
                    <a:lstStyle/>
                    <a:p>
                      <a:r>
                        <a:rPr lang="en-US" sz="1100" dirty="0"/>
                        <a:t>Aesthetics is about the program's overall appearance. A program which looks good because it includes well spaced instructions, prompts and 'decoration' around key messages is going to be more aesthetically pleasing than one which is composed of unspaced plain text.</a:t>
                      </a:r>
                      <a:endParaRPr lang="en-NZ" sz="1100" dirty="0"/>
                    </a:p>
                  </a:txBody>
                  <a:tcPr/>
                </a:tc>
                <a:extLst>
                  <a:ext uri="{0D108BD9-81ED-4DB2-BD59-A6C34878D82A}">
                    <a16:rowId xmlns:a16="http://schemas.microsoft.com/office/drawing/2014/main" val="1686164491"/>
                  </a:ext>
                </a:extLst>
              </a:tr>
              <a:tr h="370840">
                <a:tc>
                  <a:txBody>
                    <a:bodyPr/>
                    <a:lstStyle/>
                    <a:p>
                      <a:r>
                        <a:rPr lang="en-NZ" sz="1100" dirty="0"/>
                        <a:t>Social</a:t>
                      </a:r>
                    </a:p>
                  </a:txBody>
                  <a:tcPr/>
                </a:tc>
                <a:tc>
                  <a:txBody>
                    <a:bodyPr/>
                    <a:lstStyle/>
                    <a:p>
                      <a:r>
                        <a:rPr lang="en-US" sz="1100" dirty="0"/>
                        <a:t>The social implications of a computer program are about the affect it might have on users, the wider community, and society as a whole. For example, computer programs which are based around a gambling game can have a negative impact on society if there are no safeguards in place to limit users from excessive losses. It is also important to use clear, unambiguous instructions and feedback which is culturally neutral and inoffensive.</a:t>
                      </a:r>
                      <a:endParaRPr lang="en-NZ" sz="1100" dirty="0"/>
                    </a:p>
                  </a:txBody>
                  <a:tcPr/>
                </a:tc>
                <a:extLst>
                  <a:ext uri="{0D108BD9-81ED-4DB2-BD59-A6C34878D82A}">
                    <a16:rowId xmlns:a16="http://schemas.microsoft.com/office/drawing/2014/main" val="1038612699"/>
                  </a:ext>
                </a:extLst>
              </a:tr>
              <a:tr h="370840">
                <a:tc>
                  <a:txBody>
                    <a:bodyPr/>
                    <a:lstStyle/>
                    <a:p>
                      <a:r>
                        <a:rPr lang="en-NZ" sz="1100" dirty="0"/>
                        <a:t>Future Proofing</a:t>
                      </a:r>
                    </a:p>
                  </a:txBody>
                  <a:tcPr/>
                </a:tc>
                <a:tc>
                  <a:txBody>
                    <a:bodyPr/>
                    <a:lstStyle/>
                    <a:p>
                      <a:r>
                        <a:rPr lang="en-US" sz="1100" dirty="0"/>
                        <a:t>Future proofing is about making a program which is flexible and adaptable and easy to modify later if necessary. The code needs to be well set out and commented so that another programmer can make changes easily at some future time. Someone who wants to modify my code in the future needs to understand the purpose and reasoning behind different parts of the code. Also, its important to use constants rather than literals – </a:t>
                      </a:r>
                      <a:r>
                        <a:rPr lang="en-US" sz="1100"/>
                        <a:t>to minimize </a:t>
                      </a:r>
                      <a:r>
                        <a:rPr lang="en-US" sz="1100" dirty="0"/>
                        <a:t>the number of places where changes have to be made.</a:t>
                      </a:r>
                      <a:endParaRPr lang="en-NZ" sz="1100" dirty="0"/>
                    </a:p>
                  </a:txBody>
                  <a:tcPr/>
                </a:tc>
                <a:extLst>
                  <a:ext uri="{0D108BD9-81ED-4DB2-BD59-A6C34878D82A}">
                    <a16:rowId xmlns:a16="http://schemas.microsoft.com/office/drawing/2014/main" val="2876733966"/>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E66E073C-BCA7-4DA1-1B3F-EACDD28DE2A2}"/>
              </a:ext>
            </a:extLst>
          </p:cNvPr>
          <p:cNvPicPr>
            <a:picLocks noChangeAspect="1"/>
          </p:cNvPicPr>
          <p:nvPr/>
        </p:nvPicPr>
        <p:blipFill>
          <a:blip r:embed="rId3"/>
          <a:stretch>
            <a:fillRect/>
          </a:stretch>
        </p:blipFill>
        <p:spPr>
          <a:xfrm>
            <a:off x="222738" y="2685665"/>
            <a:ext cx="11746523" cy="1486669"/>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Get initial payment(Trello screenshot)</a:t>
            </a:r>
            <a:endParaRPr sz="4000" dirty="0"/>
          </a:p>
        </p:txBody>
      </p:sp>
      <p:pic>
        <p:nvPicPr>
          <p:cNvPr id="3" name="Picture 2">
            <a:extLst>
              <a:ext uri="{FF2B5EF4-FFF2-40B4-BE49-F238E27FC236}">
                <a16:creationId xmlns:a16="http://schemas.microsoft.com/office/drawing/2014/main" id="{92E92C68-F2FF-4BB7-2BC7-AE8FA542EA7B}"/>
              </a:ext>
            </a:extLst>
          </p:cNvPr>
          <p:cNvPicPr>
            <a:picLocks noChangeAspect="1"/>
          </p:cNvPicPr>
          <p:nvPr/>
        </p:nvPicPr>
        <p:blipFill>
          <a:blip r:embed="rId3"/>
          <a:stretch>
            <a:fillRect/>
          </a:stretch>
        </p:blipFill>
        <p:spPr>
          <a:xfrm>
            <a:off x="4757550" y="2609735"/>
            <a:ext cx="2676899" cy="16385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Get initial payment - Test Plan</a:t>
            </a:r>
            <a:endParaRPr sz="4000" dirty="0"/>
          </a:p>
        </p:txBody>
      </p:sp>
      <p:graphicFrame>
        <p:nvGraphicFramePr>
          <p:cNvPr id="92" name="Google Shape;92;p19"/>
          <p:cNvGraphicFramePr/>
          <p:nvPr>
            <p:extLst>
              <p:ext uri="{D42A27DB-BD31-4B8C-83A1-F6EECF244321}">
                <p14:modId xmlns:p14="http://schemas.microsoft.com/office/powerpoint/2010/main" val="148184426"/>
              </p:ext>
            </p:extLst>
          </p:nvPr>
        </p:nvGraphicFramePr>
        <p:xfrm>
          <a:off x="509967" y="1690300"/>
          <a:ext cx="11360800" cy="26821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1</a:t>
                      </a:r>
                      <a:br>
                        <a:rPr lang="en-NZ" sz="2400" dirty="0"/>
                      </a:br>
                      <a:r>
                        <a:rPr lang="en-NZ" sz="2400" dirty="0"/>
                        <a:t>f</a:t>
                      </a:r>
                      <a:br>
                        <a:rPr lang="en-NZ" sz="2400" dirty="0"/>
                      </a:br>
                      <a:r>
                        <a:rPr lang="en-NZ" sz="2400" dirty="0"/>
                        <a:t>5</a:t>
                      </a:r>
                      <a:br>
                        <a:rPr lang="en-NZ" sz="2400" dirty="0"/>
                      </a:br>
                      <a:r>
                        <a:rPr lang="en-NZ" sz="2400" dirty="0"/>
                        <a:t>43</a:t>
                      </a:r>
                      <a:br>
                        <a:rPr lang="en-NZ" sz="2400" dirty="0"/>
                      </a:br>
                      <a:r>
                        <a:rPr lang="en-NZ" sz="2400" dirty="0"/>
                        <a:t>-26</a:t>
                      </a:r>
                      <a:endParaRPr sz="2400" dirty="0"/>
                    </a:p>
                  </a:txBody>
                  <a:tcPr marL="121900" marR="121900" marT="121900" marB="121900"/>
                </a:tc>
                <a:tc>
                  <a:txBody>
                    <a:bodyPr/>
                    <a:lstStyle/>
                    <a:p>
                      <a:pPr marL="0" lvl="0" indent="0" algn="l" rtl="0">
                        <a:spcBef>
                          <a:spcPts val="0"/>
                        </a:spcBef>
                        <a:spcAft>
                          <a:spcPts val="0"/>
                        </a:spcAft>
                        <a:buNone/>
                      </a:pPr>
                      <a:r>
                        <a:rPr lang="en-NZ" sz="2400" dirty="0"/>
                        <a:t>Return</a:t>
                      </a:r>
                    </a:p>
                    <a:p>
                      <a:pPr marL="0" lvl="0" indent="0" algn="l" rtl="0">
                        <a:spcBef>
                          <a:spcPts val="0"/>
                        </a:spcBef>
                        <a:spcAft>
                          <a:spcPts val="0"/>
                        </a:spcAft>
                        <a:buNone/>
                      </a:pPr>
                      <a:r>
                        <a:rPr lang="en-NZ" sz="2400" dirty="0"/>
                        <a:t>Redo – Invalid Type</a:t>
                      </a:r>
                    </a:p>
                    <a:p>
                      <a:pPr marL="0" lvl="0" indent="0" algn="l" rtl="0">
                        <a:spcBef>
                          <a:spcPts val="0"/>
                        </a:spcBef>
                        <a:spcAft>
                          <a:spcPts val="0"/>
                        </a:spcAft>
                        <a:buNone/>
                      </a:pPr>
                      <a:r>
                        <a:rPr lang="en-NZ" sz="2400" dirty="0"/>
                        <a:t>Return</a:t>
                      </a:r>
                    </a:p>
                    <a:p>
                      <a:pPr marL="0" lvl="0" indent="0" algn="l" rtl="0">
                        <a:spcBef>
                          <a:spcPts val="0"/>
                        </a:spcBef>
                        <a:spcAft>
                          <a:spcPts val="0"/>
                        </a:spcAft>
                        <a:buNone/>
                      </a:pPr>
                      <a:r>
                        <a:rPr lang="en-NZ" sz="2400" dirty="0"/>
                        <a:t>Redo - &gt;10</a:t>
                      </a:r>
                      <a:br>
                        <a:rPr lang="en-NZ" sz="2400" dirty="0"/>
                      </a:br>
                      <a:r>
                        <a:rPr lang="en-NZ" sz="2400" dirty="0"/>
                        <a:t>Redo - </a:t>
                      </a:r>
                      <a:r>
                        <a:rPr lang="en-NZ" sz="2400"/>
                        <a:t>&lt;round cost</a:t>
                      </a: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999</Words>
  <Application>Microsoft Office PowerPoint</Application>
  <PresentationFormat>Widescreen</PresentationFormat>
  <Paragraphs>68</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Lucky Unicorn Documentation</vt:lpstr>
      <vt:lpstr>[Overtype this with your program name]</vt:lpstr>
      <vt:lpstr>Describe relevant Implications:</vt:lpstr>
      <vt:lpstr>Decomposition:</vt:lpstr>
      <vt:lpstr>Get initial payment(Trello screenshot)</vt:lpstr>
      <vt:lpstr>Get initial payment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Nathan Tasker</cp:lastModifiedBy>
  <cp:revision>10</cp:revision>
  <dcterms:created xsi:type="dcterms:W3CDTF">2020-03-13T23:52:53Z</dcterms:created>
  <dcterms:modified xsi:type="dcterms:W3CDTF">2023-03-29T22:16:44Z</dcterms:modified>
</cp:coreProperties>
</file>