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72" r:id="rId4"/>
    <p:sldId id="260" r:id="rId5"/>
    <p:sldId id="268" r:id="rId6"/>
    <p:sldId id="269" r:id="rId7"/>
    <p:sldId id="273" r:id="rId8"/>
    <p:sldId id="274" r:id="rId9"/>
    <p:sldId id="263" r:id="rId10"/>
    <p:sldId id="270" r:id="rId11"/>
    <p:sldId id="261"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6A639-6618-4C31-B3B8-A4CEEAA0AB2F}" v="24" dt="2023-04-05T23:31:20.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Tasker" userId="7fb81501-9544-4351-adeb-2fbdcdb67d30" providerId="ADAL" clId="{4136A639-6618-4C31-B3B8-A4CEEAA0AB2F}"/>
    <pc:docChg chg="undo custSel modSld">
      <pc:chgData name="Nathan Tasker" userId="7fb81501-9544-4351-adeb-2fbdcdb67d30" providerId="ADAL" clId="{4136A639-6618-4C31-B3B8-A4CEEAA0AB2F}" dt="2023-04-05T23:33:07.926" v="1268" actId="20577"/>
      <pc:docMkLst>
        <pc:docMk/>
      </pc:docMkLst>
      <pc:sldChg chg="modSp mod">
        <pc:chgData name="Nathan Tasker" userId="7fb81501-9544-4351-adeb-2fbdcdb67d30" providerId="ADAL" clId="{4136A639-6618-4C31-B3B8-A4CEEAA0AB2F}" dt="2023-03-22T22:26:09.878" v="31" actId="20577"/>
        <pc:sldMkLst>
          <pc:docMk/>
          <pc:sldMk cId="1362934084" sldId="256"/>
        </pc:sldMkLst>
        <pc:spChg chg="mod">
          <ac:chgData name="Nathan Tasker" userId="7fb81501-9544-4351-adeb-2fbdcdb67d30" providerId="ADAL" clId="{4136A639-6618-4C31-B3B8-A4CEEAA0AB2F}" dt="2023-03-22T22:26:09.878" v="31" actId="20577"/>
          <ac:spMkLst>
            <pc:docMk/>
            <pc:sldMk cId="1362934084" sldId="256"/>
            <ac:spMk id="2" creationId="{A96C2811-5704-42C1-869B-16E29CB6572E}"/>
          </ac:spMkLst>
        </pc:spChg>
        <pc:spChg chg="mod">
          <ac:chgData name="Nathan Tasker" userId="7fb81501-9544-4351-adeb-2fbdcdb67d30" providerId="ADAL" clId="{4136A639-6618-4C31-B3B8-A4CEEAA0AB2F}" dt="2023-03-22T22:26:06.325" v="27" actId="20577"/>
          <ac:spMkLst>
            <pc:docMk/>
            <pc:sldMk cId="1362934084" sldId="256"/>
            <ac:spMk id="3" creationId="{930E6464-DA98-43C8-B6C9-594748754628}"/>
          </ac:spMkLst>
        </pc:spChg>
      </pc:sldChg>
      <pc:sldChg chg="modSp mod">
        <pc:chgData name="Nathan Tasker" userId="7fb81501-9544-4351-adeb-2fbdcdb67d30" providerId="ADAL" clId="{4136A639-6618-4C31-B3B8-A4CEEAA0AB2F}" dt="2023-04-04T23:07:20.883" v="871" actId="14100"/>
        <pc:sldMkLst>
          <pc:docMk/>
          <pc:sldMk cId="3838895173" sldId="258"/>
        </pc:sldMkLst>
        <pc:spChg chg="mod">
          <ac:chgData name="Nathan Tasker" userId="7fb81501-9544-4351-adeb-2fbdcdb67d30" providerId="ADAL" clId="{4136A639-6618-4C31-B3B8-A4CEEAA0AB2F}" dt="2023-04-04T23:07:20.883" v="871" actId="14100"/>
          <ac:spMkLst>
            <pc:docMk/>
            <pc:sldMk cId="3838895173" sldId="258"/>
            <ac:spMk id="4" creationId="{F7FB308A-232B-4B31-A59D-BD561ECFBE8B}"/>
          </ac:spMkLst>
        </pc:spChg>
      </pc:sldChg>
      <pc:sldChg chg="addSp delSp modSp mod">
        <pc:chgData name="Nathan Tasker" userId="7fb81501-9544-4351-adeb-2fbdcdb67d30" providerId="ADAL" clId="{4136A639-6618-4C31-B3B8-A4CEEAA0AB2F}" dt="2023-03-29T22:13:10.552" v="185" actId="478"/>
        <pc:sldMkLst>
          <pc:docMk/>
          <pc:sldMk cId="3760331451" sldId="260"/>
        </pc:sldMkLst>
        <pc:picChg chg="add mod">
          <ac:chgData name="Nathan Tasker" userId="7fb81501-9544-4351-adeb-2fbdcdb67d30" providerId="ADAL" clId="{4136A639-6618-4C31-B3B8-A4CEEAA0AB2F}" dt="2023-03-29T22:09:45.180" v="184" actId="1076"/>
          <ac:picMkLst>
            <pc:docMk/>
            <pc:sldMk cId="3760331451" sldId="260"/>
            <ac:picMk id="5" creationId="{E66E073C-BCA7-4DA1-1B3F-EACDD28DE2A2}"/>
          </ac:picMkLst>
        </pc:picChg>
        <pc:picChg chg="add del mod">
          <ac:chgData name="Nathan Tasker" userId="7fb81501-9544-4351-adeb-2fbdcdb67d30" providerId="ADAL" clId="{4136A639-6618-4C31-B3B8-A4CEEAA0AB2F}" dt="2023-03-29T22:13:10.552" v="185" actId="478"/>
          <ac:picMkLst>
            <pc:docMk/>
            <pc:sldMk cId="3760331451" sldId="260"/>
            <ac:picMk id="7" creationId="{984CE96E-FE1E-0C82-EA36-F8EBC9954E25}"/>
          </ac:picMkLst>
        </pc:picChg>
      </pc:sldChg>
      <pc:sldChg chg="modSp mod">
        <pc:chgData name="Nathan Tasker" userId="7fb81501-9544-4351-adeb-2fbdcdb67d30" providerId="ADAL" clId="{4136A639-6618-4C31-B3B8-A4CEEAA0AB2F}" dt="2023-04-05T23:21:36.622" v="989" actId="20577"/>
        <pc:sldMkLst>
          <pc:docMk/>
          <pc:sldMk cId="1357549755" sldId="261"/>
        </pc:sldMkLst>
        <pc:spChg chg="mod">
          <ac:chgData name="Nathan Tasker" userId="7fb81501-9544-4351-adeb-2fbdcdb67d30" providerId="ADAL" clId="{4136A639-6618-4C31-B3B8-A4CEEAA0AB2F}" dt="2023-04-05T23:21:36.622" v="989" actId="20577"/>
          <ac:spMkLst>
            <pc:docMk/>
            <pc:sldMk cId="1357549755" sldId="261"/>
            <ac:spMk id="3" creationId="{A89172B1-B985-48A3-8018-FC6FF45BCE4F}"/>
          </ac:spMkLst>
        </pc:spChg>
      </pc:sldChg>
      <pc:sldChg chg="addSp modSp mod">
        <pc:chgData name="Nathan Tasker" userId="7fb81501-9544-4351-adeb-2fbdcdb67d30" providerId="ADAL" clId="{4136A639-6618-4C31-B3B8-A4CEEAA0AB2F}" dt="2023-04-05T23:33:07.926" v="1268" actId="20577"/>
        <pc:sldMkLst>
          <pc:docMk/>
          <pc:sldMk cId="2276153040" sldId="266"/>
        </pc:sldMkLst>
        <pc:spChg chg="add mod">
          <ac:chgData name="Nathan Tasker" userId="7fb81501-9544-4351-adeb-2fbdcdb67d30" providerId="ADAL" clId="{4136A639-6618-4C31-B3B8-A4CEEAA0AB2F}" dt="2023-04-05T23:33:07.926" v="1268" actId="20577"/>
          <ac:spMkLst>
            <pc:docMk/>
            <pc:sldMk cId="2276153040" sldId="266"/>
            <ac:spMk id="4" creationId="{445842E5-367F-94E0-B6AD-D654165192D8}"/>
          </ac:spMkLst>
        </pc:spChg>
      </pc:sldChg>
      <pc:sldChg chg="addSp modSp mod">
        <pc:chgData name="Nathan Tasker" userId="7fb81501-9544-4351-adeb-2fbdcdb67d30" providerId="ADAL" clId="{4136A639-6618-4C31-B3B8-A4CEEAA0AB2F}" dt="2023-03-29T22:14:47.057" v="205" actId="20577"/>
        <pc:sldMkLst>
          <pc:docMk/>
          <pc:sldMk cId="0" sldId="268"/>
        </pc:sldMkLst>
        <pc:spChg chg="mod">
          <ac:chgData name="Nathan Tasker" userId="7fb81501-9544-4351-adeb-2fbdcdb67d30" providerId="ADAL" clId="{4136A639-6618-4C31-B3B8-A4CEEAA0AB2F}" dt="2023-03-29T22:14:47.057" v="205" actId="20577"/>
          <ac:spMkLst>
            <pc:docMk/>
            <pc:sldMk cId="0" sldId="268"/>
            <ac:spMk id="86" creationId="{00000000-0000-0000-0000-000000000000}"/>
          </ac:spMkLst>
        </pc:spChg>
        <pc:picChg chg="add">
          <ac:chgData name="Nathan Tasker" userId="7fb81501-9544-4351-adeb-2fbdcdb67d30" providerId="ADAL" clId="{4136A639-6618-4C31-B3B8-A4CEEAA0AB2F}" dt="2023-03-29T22:14:32.534" v="186" actId="22"/>
          <ac:picMkLst>
            <pc:docMk/>
            <pc:sldMk cId="0" sldId="268"/>
            <ac:picMk id="3" creationId="{92E92C68-F2FF-4BB7-2BC7-AE8FA542EA7B}"/>
          </ac:picMkLst>
        </pc:picChg>
      </pc:sldChg>
      <pc:sldChg chg="modSp mod">
        <pc:chgData name="Nathan Tasker" userId="7fb81501-9544-4351-adeb-2fbdcdb67d30" providerId="ADAL" clId="{4136A639-6618-4C31-B3B8-A4CEEAA0AB2F}" dt="2023-03-29T22:16:41.355" v="319" actId="20577"/>
        <pc:sldMkLst>
          <pc:docMk/>
          <pc:sldMk cId="0" sldId="269"/>
        </pc:sldMkLst>
        <pc:spChg chg="mod">
          <ac:chgData name="Nathan Tasker" userId="7fb81501-9544-4351-adeb-2fbdcdb67d30" providerId="ADAL" clId="{4136A639-6618-4C31-B3B8-A4CEEAA0AB2F}" dt="2023-03-29T22:15:16.960" v="227" actId="20577"/>
          <ac:spMkLst>
            <pc:docMk/>
            <pc:sldMk cId="0" sldId="269"/>
            <ac:spMk id="91" creationId="{00000000-0000-0000-0000-000000000000}"/>
          </ac:spMkLst>
        </pc:spChg>
        <pc:graphicFrameChg chg="modGraphic">
          <ac:chgData name="Nathan Tasker" userId="7fb81501-9544-4351-adeb-2fbdcdb67d30" providerId="ADAL" clId="{4136A639-6618-4C31-B3B8-A4CEEAA0AB2F}" dt="2023-03-29T22:16:41.355" v="319" actId="20577"/>
          <ac:graphicFrameMkLst>
            <pc:docMk/>
            <pc:sldMk cId="0" sldId="269"/>
            <ac:graphicFrameMk id="92" creationId="{00000000-0000-0000-0000-000000000000}"/>
          </ac:graphicFrameMkLst>
        </pc:graphicFrameChg>
      </pc:sldChg>
      <pc:sldChg chg="modSp mod">
        <pc:chgData name="Nathan Tasker" userId="7fb81501-9544-4351-adeb-2fbdcdb67d30" providerId="ADAL" clId="{4136A639-6618-4C31-B3B8-A4CEEAA0AB2F}" dt="2023-03-22T22:40:46.540" v="176" actId="313"/>
        <pc:sldMkLst>
          <pc:docMk/>
          <pc:sldMk cId="975627948" sldId="272"/>
        </pc:sldMkLst>
        <pc:graphicFrameChg chg="mod modGraphic">
          <ac:chgData name="Nathan Tasker" userId="7fb81501-9544-4351-adeb-2fbdcdb67d30" providerId="ADAL" clId="{4136A639-6618-4C31-B3B8-A4CEEAA0AB2F}" dt="2023-03-22T22:40:46.540" v="176" actId="313"/>
          <ac:graphicFrameMkLst>
            <pc:docMk/>
            <pc:sldMk cId="975627948" sldId="272"/>
            <ac:graphicFrameMk id="6" creationId="{A02ECB3F-5E1A-4602-8844-49609D54ADF8}"/>
          </ac:graphicFrameMkLst>
        </pc:graphicFrameChg>
      </pc:sldChg>
      <pc:sldChg chg="addSp delSp modSp mod modNotesTx">
        <pc:chgData name="Nathan Tasker" userId="7fb81501-9544-4351-adeb-2fbdcdb67d30" providerId="ADAL" clId="{4136A639-6618-4C31-B3B8-A4CEEAA0AB2F}" dt="2023-04-04T23:32:17.992" v="919" actId="1076"/>
        <pc:sldMkLst>
          <pc:docMk/>
          <pc:sldMk cId="270828811" sldId="273"/>
        </pc:sldMkLst>
        <pc:spChg chg="mod">
          <ac:chgData name="Nathan Tasker" userId="7fb81501-9544-4351-adeb-2fbdcdb67d30" providerId="ADAL" clId="{4136A639-6618-4C31-B3B8-A4CEEAA0AB2F}" dt="2023-04-04T23:08:55.382" v="884" actId="20577"/>
          <ac:spMkLst>
            <pc:docMk/>
            <pc:sldMk cId="270828811" sldId="273"/>
            <ac:spMk id="2" creationId="{1CC5D32F-7C18-4D00-8D54-2FB046F0A206}"/>
          </ac:spMkLst>
        </pc:spChg>
        <pc:spChg chg="add mod">
          <ac:chgData name="Nathan Tasker" userId="7fb81501-9544-4351-adeb-2fbdcdb67d30" providerId="ADAL" clId="{4136A639-6618-4C31-B3B8-A4CEEAA0AB2F}" dt="2023-04-04T23:32:14.098" v="918" actId="1076"/>
          <ac:spMkLst>
            <pc:docMk/>
            <pc:sldMk cId="270828811" sldId="273"/>
            <ac:spMk id="3" creationId="{70933A98-86B4-2013-1F20-A6767A27A50E}"/>
          </ac:spMkLst>
        </pc:spChg>
        <pc:spChg chg="mod">
          <ac:chgData name="Nathan Tasker" userId="7fb81501-9544-4351-adeb-2fbdcdb67d30" providerId="ADAL" clId="{4136A639-6618-4C31-B3B8-A4CEEAA0AB2F}" dt="2023-04-04T23:07:52.740" v="880" actId="20577"/>
          <ac:spMkLst>
            <pc:docMk/>
            <pc:sldMk cId="270828811" sldId="273"/>
            <ac:spMk id="4" creationId="{8CD07A82-A944-4A9B-9A52-515DAC30878A}"/>
          </ac:spMkLst>
        </pc:spChg>
        <pc:spChg chg="add mod">
          <ac:chgData name="Nathan Tasker" userId="7fb81501-9544-4351-adeb-2fbdcdb67d30" providerId="ADAL" clId="{4136A639-6618-4C31-B3B8-A4CEEAA0AB2F}" dt="2023-04-04T23:32:17.992" v="919" actId="1076"/>
          <ac:spMkLst>
            <pc:docMk/>
            <pc:sldMk cId="270828811" sldId="273"/>
            <ac:spMk id="5" creationId="{171C5E12-0149-A6F8-6F4C-BA7CC3B9D583}"/>
          </ac:spMkLst>
        </pc:spChg>
        <pc:spChg chg="add del">
          <ac:chgData name="Nathan Tasker" userId="7fb81501-9544-4351-adeb-2fbdcdb67d30" providerId="ADAL" clId="{4136A639-6618-4C31-B3B8-A4CEEAA0AB2F}" dt="2023-04-04T23:15:17.068" v="897"/>
          <ac:spMkLst>
            <pc:docMk/>
            <pc:sldMk cId="270828811" sldId="273"/>
            <ac:spMk id="6" creationId="{B0B5C368-D4A7-1793-F869-A043A051E163}"/>
          </ac:spMkLst>
        </pc:spChg>
        <pc:spChg chg="add mod">
          <ac:chgData name="Nathan Tasker" userId="7fb81501-9544-4351-adeb-2fbdcdb67d30" providerId="ADAL" clId="{4136A639-6618-4C31-B3B8-A4CEEAA0AB2F}" dt="2023-04-04T23:32:10.982" v="917" actId="1076"/>
          <ac:spMkLst>
            <pc:docMk/>
            <pc:sldMk cId="270828811" sldId="273"/>
            <ac:spMk id="7" creationId="{BB538C66-A9AB-9292-BE01-D913E793E060}"/>
          </ac:spMkLst>
        </pc:spChg>
        <pc:spChg chg="add mod">
          <ac:chgData name="Nathan Tasker" userId="7fb81501-9544-4351-adeb-2fbdcdb67d30" providerId="ADAL" clId="{4136A639-6618-4C31-B3B8-A4CEEAA0AB2F}" dt="2023-04-04T23:32:07.479" v="916" actId="1076"/>
          <ac:spMkLst>
            <pc:docMk/>
            <pc:sldMk cId="270828811" sldId="273"/>
            <ac:spMk id="8" creationId="{5741FB59-CE58-B773-73C4-D33E7B669B7D}"/>
          </ac:spMkLst>
        </pc:spChg>
      </pc:sldChg>
      <pc:sldChg chg="addSp delSp modSp mod">
        <pc:chgData name="Nathan Tasker" userId="7fb81501-9544-4351-adeb-2fbdcdb67d30" providerId="ADAL" clId="{4136A639-6618-4C31-B3B8-A4CEEAA0AB2F}" dt="2023-04-04T23:08:42.172" v="883" actId="20577"/>
        <pc:sldMkLst>
          <pc:docMk/>
          <pc:sldMk cId="89592267" sldId="274"/>
        </pc:sldMkLst>
        <pc:spChg chg="mod">
          <ac:chgData name="Nathan Tasker" userId="7fb81501-9544-4351-adeb-2fbdcdb67d30" providerId="ADAL" clId="{4136A639-6618-4C31-B3B8-A4CEEAA0AB2F}" dt="2023-04-04T23:08:42.172" v="883" actId="20577"/>
          <ac:spMkLst>
            <pc:docMk/>
            <pc:sldMk cId="89592267" sldId="274"/>
            <ac:spMk id="2" creationId="{1CC5D32F-7C18-4D00-8D54-2FB046F0A206}"/>
          </ac:spMkLst>
        </pc:spChg>
        <pc:spChg chg="add mod">
          <ac:chgData name="Nathan Tasker" userId="7fb81501-9544-4351-adeb-2fbdcdb67d30" providerId="ADAL" clId="{4136A639-6618-4C31-B3B8-A4CEEAA0AB2F}" dt="2023-04-03T22:02:30.865" v="662" actId="20577"/>
          <ac:spMkLst>
            <pc:docMk/>
            <pc:sldMk cId="89592267" sldId="274"/>
            <ac:spMk id="3" creationId="{22793AF7-ADFD-158C-3C31-1C9425881C02}"/>
          </ac:spMkLst>
        </pc:spChg>
        <pc:spChg chg="add mod">
          <ac:chgData name="Nathan Tasker" userId="7fb81501-9544-4351-adeb-2fbdcdb67d30" providerId="ADAL" clId="{4136A639-6618-4C31-B3B8-A4CEEAA0AB2F}" dt="2023-04-03T22:03:01.969" v="669" actId="1076"/>
          <ac:spMkLst>
            <pc:docMk/>
            <pc:sldMk cId="89592267" sldId="274"/>
            <ac:spMk id="5" creationId="{BF878B8A-062D-9093-EB00-8E6A7BC2C821}"/>
          </ac:spMkLst>
        </pc:spChg>
        <pc:spChg chg="add mod">
          <ac:chgData name="Nathan Tasker" userId="7fb81501-9544-4351-adeb-2fbdcdb67d30" providerId="ADAL" clId="{4136A639-6618-4C31-B3B8-A4CEEAA0AB2F}" dt="2023-04-03T22:04:04.885" v="672" actId="1076"/>
          <ac:spMkLst>
            <pc:docMk/>
            <pc:sldMk cId="89592267" sldId="274"/>
            <ac:spMk id="6" creationId="{1951B24D-3CE2-3BD9-D7E9-A1776498E799}"/>
          </ac:spMkLst>
        </pc:spChg>
        <pc:spChg chg="add del mod">
          <ac:chgData name="Nathan Tasker" userId="7fb81501-9544-4351-adeb-2fbdcdb67d30" providerId="ADAL" clId="{4136A639-6618-4C31-B3B8-A4CEEAA0AB2F}" dt="2023-04-03T21:59:06.929" v="553"/>
          <ac:spMkLst>
            <pc:docMk/>
            <pc:sldMk cId="89592267" sldId="274"/>
            <ac:spMk id="7" creationId="{13408149-16F5-BB46-898F-170874F5918C}"/>
          </ac:spMkLst>
        </pc:spChg>
        <pc:spChg chg="add mod">
          <ac:chgData name="Nathan Tasker" userId="7fb81501-9544-4351-adeb-2fbdcdb67d30" providerId="ADAL" clId="{4136A639-6618-4C31-B3B8-A4CEEAA0AB2F}" dt="2023-04-03T22:04:41.469" v="701" actId="20577"/>
          <ac:spMkLst>
            <pc:docMk/>
            <pc:sldMk cId="89592267" sldId="274"/>
            <ac:spMk id="8" creationId="{83F8A63D-426D-5C04-209A-F09AA344973F}"/>
          </ac:spMkLst>
        </pc:spChg>
        <pc:spChg chg="add mod">
          <ac:chgData name="Nathan Tasker" userId="7fb81501-9544-4351-adeb-2fbdcdb67d30" providerId="ADAL" clId="{4136A639-6618-4C31-B3B8-A4CEEAA0AB2F}" dt="2023-04-03T22:05:41.580" v="705" actId="20577"/>
          <ac:spMkLst>
            <pc:docMk/>
            <pc:sldMk cId="89592267" sldId="274"/>
            <ac:spMk id="9" creationId="{F0029E11-6718-FA3A-B78A-643D41E4E0BC}"/>
          </ac:spMkLst>
        </pc:spChg>
        <pc:spChg chg="add mod">
          <ac:chgData name="Nathan Tasker" userId="7fb81501-9544-4351-adeb-2fbdcdb67d30" providerId="ADAL" clId="{4136A639-6618-4C31-B3B8-A4CEEAA0AB2F}" dt="2023-04-03T22:09:48.061" v="847" actId="1076"/>
          <ac:spMkLst>
            <pc:docMk/>
            <pc:sldMk cId="89592267" sldId="274"/>
            <ac:spMk id="10" creationId="{945BB9D9-0C89-88B0-585C-FAB972059F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6/04/2023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6/04/2023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6/04/2023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invite/b/Gy3l6orY/ATTI3fa1ba50f3cdd9cdc8b5cd2509cd05f88B420B2C/lucky-unicorn" TargetMode="External"/><Relationship Id="rId2" Type="http://schemas.openxmlformats.org/officeDocument/2006/relationships/hyperlink" Target="https://github.com/NathanTaskerSchool/Lucky-Unicor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a:bodyPr>
          <a:lstStyle/>
          <a:p>
            <a:r>
              <a:rPr lang="en-NZ" dirty="0"/>
              <a:t>Lucky Unicorn</a:t>
            </a:r>
            <a:br>
              <a:rPr lang="en-NZ" dirty="0"/>
            </a:br>
            <a:r>
              <a:rPr lang="en-NZ" dirty="0"/>
              <a:t>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r>
              <a:rPr lang="en-NZ" b="1" dirty="0"/>
              <a:t>Nathan Tasker</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658018"/>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br>
              <a:rPr lang="en-NZ" i="1" dirty="0">
                <a:latin typeface="Arial" panose="020B0604020202020204" pitchFamily="34" charset="0"/>
                <a:ea typeface="Arial" panose="020B0604020202020204" pitchFamily="34" charset="0"/>
              </a:rPr>
            </a:br>
            <a:br>
              <a:rPr lang="en-NZ" i="1" dirty="0">
                <a:latin typeface="Arial" panose="020B0604020202020204" pitchFamily="34" charset="0"/>
                <a:ea typeface="Arial" panose="020B0604020202020204" pitchFamily="34" charset="0"/>
              </a:rPr>
            </a:br>
            <a:r>
              <a:rPr lang="en-NZ" i="1" dirty="0">
                <a:latin typeface="Arial" panose="020B0604020202020204" pitchFamily="34" charset="0"/>
                <a:ea typeface="Arial" panose="020B0604020202020204" pitchFamily="34" charset="0"/>
              </a:rPr>
              <a:t>Versions are in the “versions” folder</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
        <p:nvSpPr>
          <p:cNvPr id="4" name="TextBox 3">
            <a:extLst>
              <a:ext uri="{FF2B5EF4-FFF2-40B4-BE49-F238E27FC236}">
                <a16:creationId xmlns:a16="http://schemas.microsoft.com/office/drawing/2014/main" id="{445842E5-367F-94E0-B6AD-D654165192D8}"/>
              </a:ext>
            </a:extLst>
          </p:cNvPr>
          <p:cNvSpPr txBox="1"/>
          <p:nvPr/>
        </p:nvSpPr>
        <p:spPr>
          <a:xfrm>
            <a:off x="1467059" y="3074796"/>
            <a:ext cx="8941358" cy="923330"/>
          </a:xfrm>
          <a:prstGeom prst="rect">
            <a:avLst/>
          </a:prstGeom>
          <a:noFill/>
        </p:spPr>
        <p:txBody>
          <a:bodyPr wrap="none" rtlCol="0">
            <a:spAutoFit/>
          </a:bodyPr>
          <a:lstStyle/>
          <a:p>
            <a:r>
              <a:rPr lang="en-NZ" dirty="0"/>
              <a:t>Planning helped break down the code into manageable components that are easy to focus on</a:t>
            </a:r>
            <a:br>
              <a:rPr lang="en-NZ" dirty="0"/>
            </a:br>
            <a:r>
              <a:rPr lang="en-NZ" dirty="0"/>
              <a:t>Testing helped check that the code worked as intended</a:t>
            </a:r>
            <a:br>
              <a:rPr lang="en-NZ" dirty="0"/>
            </a:br>
            <a:r>
              <a:rPr lang="en-NZ" dirty="0"/>
              <a:t>Trialling helped me find better solutions (neater and less computationally expensive)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4"/>
            <a:ext cx="8520600" cy="2315881"/>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1200" b="1" dirty="0">
                <a:solidFill>
                  <a:srgbClr val="274E13"/>
                </a:solidFill>
                <a:hlinkClick r:id="rId2"/>
              </a:rPr>
              <a:t>github.com/NathanTaskerSchool/Lucky-Unicorn</a:t>
            </a:r>
            <a:endParaRPr lang="en-NZ" sz="12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200" b="1" dirty="0">
                <a:solidFill>
                  <a:srgbClr val="274E13"/>
                </a:solidFill>
                <a:hlinkClick r:id="rId3"/>
              </a:rPr>
              <a:t>trello.com/invite/b/Gy3l6orY/ATTI3fa1ba50f3cdd9cdc8b5cd2509cd05f88B420B2C/lucky-unicorn</a:t>
            </a:r>
            <a:endParaRPr lang="en-NZ" sz="12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Describe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002205677"/>
              </p:ext>
            </p:extLst>
          </p:nvPr>
        </p:nvGraphicFramePr>
        <p:xfrm>
          <a:off x="589280" y="1574800"/>
          <a:ext cx="10515600" cy="418084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sz="1100" dirty="0"/>
                        <a:t>Relevant implication</a:t>
                      </a:r>
                    </a:p>
                  </a:txBody>
                  <a:tcPr/>
                </a:tc>
                <a:tc>
                  <a:txBody>
                    <a:bodyPr/>
                    <a:lstStyle/>
                    <a:p>
                      <a:r>
                        <a:rPr lang="en-NZ" sz="1100" dirty="0"/>
                        <a:t>Describe the implication and give an example</a:t>
                      </a:r>
                    </a:p>
                  </a:txBody>
                  <a:tcPr/>
                </a:tc>
                <a:extLst>
                  <a:ext uri="{0D108BD9-81ED-4DB2-BD59-A6C34878D82A}">
                    <a16:rowId xmlns:a16="http://schemas.microsoft.com/office/drawing/2014/main" val="2286542890"/>
                  </a:ext>
                </a:extLst>
              </a:tr>
              <a:tr h="370840">
                <a:tc>
                  <a:txBody>
                    <a:bodyPr/>
                    <a:lstStyle/>
                    <a:p>
                      <a:r>
                        <a:rPr lang="en-NZ" sz="1100" dirty="0"/>
                        <a:t>Functionality</a:t>
                      </a:r>
                    </a:p>
                  </a:txBody>
                  <a:tcPr/>
                </a:tc>
                <a:tc>
                  <a:txBody>
                    <a:bodyPr/>
                    <a:lstStyle/>
                    <a:p>
                      <a:r>
                        <a:rPr lang="en-US" sz="1100" dirty="0"/>
                        <a:t>Functionality is about ensuring that the program works as expected. It should work for expected, boundary and unexpected cases. For example, if my program asks how many rounds a user wants, it should work for expected input like '2' or boundary input like '1' but it should not crash if the user enters something invalid like '0' or '0.5' or 'one'</a:t>
                      </a:r>
                      <a:endParaRPr lang="en-NZ" sz="1100" dirty="0"/>
                    </a:p>
                  </a:txBody>
                  <a:tcPr/>
                </a:tc>
                <a:extLst>
                  <a:ext uri="{0D108BD9-81ED-4DB2-BD59-A6C34878D82A}">
                    <a16:rowId xmlns:a16="http://schemas.microsoft.com/office/drawing/2014/main" val="2636529970"/>
                  </a:ext>
                </a:extLst>
              </a:tr>
              <a:tr h="370840">
                <a:tc>
                  <a:txBody>
                    <a:bodyPr/>
                    <a:lstStyle/>
                    <a:p>
                      <a:r>
                        <a:rPr lang="en-NZ" sz="1100" dirty="0"/>
                        <a:t>Useability</a:t>
                      </a:r>
                    </a:p>
                  </a:txBody>
                  <a:tcPr/>
                </a:tc>
                <a:tc>
                  <a:txBody>
                    <a:bodyPr/>
                    <a:lstStyle/>
                    <a:p>
                      <a:r>
                        <a:rPr lang="en-US" sz="1100" dirty="0"/>
                        <a:t>Usability is about how easily the end user can get the program to do what it is supposed to do. It deals with issues like making instructions and error messages clear and easy for users to understand. It is important to </a:t>
                      </a:r>
                      <a:r>
                        <a:rPr lang="en-US" sz="1100" dirty="0" err="1"/>
                        <a:t>minimise</a:t>
                      </a:r>
                      <a:r>
                        <a:rPr lang="en-US" sz="1100" dirty="0"/>
                        <a:t> or eliminate any frustration.</a:t>
                      </a:r>
                      <a:endParaRPr lang="en-NZ" sz="1100" dirty="0"/>
                    </a:p>
                  </a:txBody>
                  <a:tcPr/>
                </a:tc>
                <a:extLst>
                  <a:ext uri="{0D108BD9-81ED-4DB2-BD59-A6C34878D82A}">
                    <a16:rowId xmlns:a16="http://schemas.microsoft.com/office/drawing/2014/main" val="845002142"/>
                  </a:ext>
                </a:extLst>
              </a:tr>
              <a:tr h="370840">
                <a:tc>
                  <a:txBody>
                    <a:bodyPr/>
                    <a:lstStyle/>
                    <a:p>
                      <a:r>
                        <a:rPr lang="en-NZ" sz="1100" dirty="0"/>
                        <a:t>Aesthetics</a:t>
                      </a:r>
                    </a:p>
                  </a:txBody>
                  <a:tcPr/>
                </a:tc>
                <a:tc>
                  <a:txBody>
                    <a:bodyPr/>
                    <a:lstStyle/>
                    <a:p>
                      <a:r>
                        <a:rPr lang="en-US" sz="1100" dirty="0"/>
                        <a:t>Aesthetics is about the program's overall appearance. A program which looks good because it includes well spaced instructions, prompts and 'decoration' around key messages is going to be more aesthetically pleasing than one which is composed of unspaced plain text.</a:t>
                      </a:r>
                      <a:endParaRPr lang="en-NZ" sz="1100" dirty="0"/>
                    </a:p>
                  </a:txBody>
                  <a:tcPr/>
                </a:tc>
                <a:extLst>
                  <a:ext uri="{0D108BD9-81ED-4DB2-BD59-A6C34878D82A}">
                    <a16:rowId xmlns:a16="http://schemas.microsoft.com/office/drawing/2014/main" val="1686164491"/>
                  </a:ext>
                </a:extLst>
              </a:tr>
              <a:tr h="370840">
                <a:tc>
                  <a:txBody>
                    <a:bodyPr/>
                    <a:lstStyle/>
                    <a:p>
                      <a:r>
                        <a:rPr lang="en-NZ" sz="1100" dirty="0"/>
                        <a:t>Social</a:t>
                      </a:r>
                    </a:p>
                  </a:txBody>
                  <a:tcPr/>
                </a:tc>
                <a:tc>
                  <a:txBody>
                    <a:bodyPr/>
                    <a:lstStyle/>
                    <a:p>
                      <a:r>
                        <a:rPr lang="en-US" sz="1100" dirty="0"/>
                        <a:t>The social implications of a computer program are about the affect it might have on users, the wider community, and society as a whole. For example, computer programs which are based around a gambling game can have a negative impact on society if there are no safeguards in place to limit users from excessive losses. It is also important to use clear, unambiguous instructions and feedback which is culturally neutral and inoffensive.</a:t>
                      </a:r>
                      <a:endParaRPr lang="en-NZ" sz="1100" dirty="0"/>
                    </a:p>
                  </a:txBody>
                  <a:tcPr/>
                </a:tc>
                <a:extLst>
                  <a:ext uri="{0D108BD9-81ED-4DB2-BD59-A6C34878D82A}">
                    <a16:rowId xmlns:a16="http://schemas.microsoft.com/office/drawing/2014/main" val="1038612699"/>
                  </a:ext>
                </a:extLst>
              </a:tr>
              <a:tr h="370840">
                <a:tc>
                  <a:txBody>
                    <a:bodyPr/>
                    <a:lstStyle/>
                    <a:p>
                      <a:r>
                        <a:rPr lang="en-NZ" sz="1100" dirty="0"/>
                        <a:t>Future Proofing</a:t>
                      </a:r>
                    </a:p>
                  </a:txBody>
                  <a:tcPr/>
                </a:tc>
                <a:tc>
                  <a:txBody>
                    <a:bodyPr/>
                    <a:lstStyle/>
                    <a:p>
                      <a:r>
                        <a:rPr lang="en-US" sz="1100" dirty="0"/>
                        <a:t>Future proofing is about making a program which is flexible and adaptable and easy to modify later if necessary. The code needs to be well set out and commented so that another programmer can make changes easily at some future time. Someone who wants to modify my code in the future needs to understand the purpose and reasoning behind different parts of the code. Also, its important to use constants rather than literals – </a:t>
                      </a:r>
                      <a:r>
                        <a:rPr lang="en-US" sz="1100"/>
                        <a:t>to minimize </a:t>
                      </a:r>
                      <a:r>
                        <a:rPr lang="en-US" sz="1100" dirty="0"/>
                        <a:t>the number of places where changes have to be made.</a:t>
                      </a:r>
                      <a:endParaRPr lang="en-NZ" sz="1100" dirty="0"/>
                    </a:p>
                  </a:txBody>
                  <a:tcPr/>
                </a:tc>
                <a:extLst>
                  <a:ext uri="{0D108BD9-81ED-4DB2-BD59-A6C34878D82A}">
                    <a16:rowId xmlns:a16="http://schemas.microsoft.com/office/drawing/2014/main" val="2876733966"/>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pic>
        <p:nvPicPr>
          <p:cNvPr id="5" name="Picture 4">
            <a:extLst>
              <a:ext uri="{FF2B5EF4-FFF2-40B4-BE49-F238E27FC236}">
                <a16:creationId xmlns:a16="http://schemas.microsoft.com/office/drawing/2014/main" id="{E66E073C-BCA7-4DA1-1B3F-EACDD28DE2A2}"/>
              </a:ext>
            </a:extLst>
          </p:cNvPr>
          <p:cNvPicPr>
            <a:picLocks noChangeAspect="1"/>
          </p:cNvPicPr>
          <p:nvPr/>
        </p:nvPicPr>
        <p:blipFill>
          <a:blip r:embed="rId3"/>
          <a:stretch>
            <a:fillRect/>
          </a:stretch>
        </p:blipFill>
        <p:spPr>
          <a:xfrm>
            <a:off x="222738" y="2685665"/>
            <a:ext cx="11746523" cy="1486669"/>
          </a:xfrm>
          <a:prstGeom prst="rect">
            <a:avLst/>
          </a:prstGeom>
        </p:spPr>
      </p:pic>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payment(Trello screenshot)</a:t>
            </a:r>
            <a:endParaRPr sz="4000" dirty="0"/>
          </a:p>
        </p:txBody>
      </p:sp>
      <p:pic>
        <p:nvPicPr>
          <p:cNvPr id="3" name="Picture 2">
            <a:extLst>
              <a:ext uri="{FF2B5EF4-FFF2-40B4-BE49-F238E27FC236}">
                <a16:creationId xmlns:a16="http://schemas.microsoft.com/office/drawing/2014/main" id="{92E92C68-F2FF-4BB7-2BC7-AE8FA542EA7B}"/>
              </a:ext>
            </a:extLst>
          </p:cNvPr>
          <p:cNvPicPr>
            <a:picLocks noChangeAspect="1"/>
          </p:cNvPicPr>
          <p:nvPr/>
        </p:nvPicPr>
        <p:blipFill>
          <a:blip r:embed="rId3"/>
          <a:stretch>
            <a:fillRect/>
          </a:stretch>
        </p:blipFill>
        <p:spPr>
          <a:xfrm>
            <a:off x="4757550" y="2609735"/>
            <a:ext cx="2676899" cy="16385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Get initial payment - Test Plan</a:t>
            </a:r>
            <a:endParaRPr sz="4000" dirty="0"/>
          </a:p>
        </p:txBody>
      </p:sp>
      <p:graphicFrame>
        <p:nvGraphicFramePr>
          <p:cNvPr id="92" name="Google Shape;92;p19"/>
          <p:cNvGraphicFramePr/>
          <p:nvPr>
            <p:extLst>
              <p:ext uri="{D42A27DB-BD31-4B8C-83A1-F6EECF244321}">
                <p14:modId xmlns:p14="http://schemas.microsoft.com/office/powerpoint/2010/main" val="148184426"/>
              </p:ext>
            </p:extLst>
          </p:nvPr>
        </p:nvGraphicFramePr>
        <p:xfrm>
          <a:off x="509967" y="1690300"/>
          <a:ext cx="11360800" cy="268216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NZ" sz="2400" dirty="0"/>
                        <a:t>1</a:t>
                      </a:r>
                      <a:br>
                        <a:rPr lang="en-NZ" sz="2400" dirty="0"/>
                      </a:br>
                      <a:r>
                        <a:rPr lang="en-NZ" sz="2400" dirty="0"/>
                        <a:t>f</a:t>
                      </a:r>
                      <a:br>
                        <a:rPr lang="en-NZ" sz="2400" dirty="0"/>
                      </a:br>
                      <a:r>
                        <a:rPr lang="en-NZ" sz="2400" dirty="0"/>
                        <a:t>5</a:t>
                      </a:r>
                      <a:br>
                        <a:rPr lang="en-NZ" sz="2400" dirty="0"/>
                      </a:br>
                      <a:r>
                        <a:rPr lang="en-NZ" sz="2400" dirty="0"/>
                        <a:t>43</a:t>
                      </a:r>
                      <a:br>
                        <a:rPr lang="en-NZ" sz="2400" dirty="0"/>
                      </a:br>
                      <a:r>
                        <a:rPr lang="en-NZ" sz="2400" dirty="0"/>
                        <a:t>-26</a:t>
                      </a:r>
                      <a:endParaRPr sz="2400" dirty="0"/>
                    </a:p>
                  </a:txBody>
                  <a:tcPr marL="121900" marR="121900" marT="121900" marB="121900"/>
                </a:tc>
                <a:tc>
                  <a:txBody>
                    <a:bodyPr/>
                    <a:lstStyle/>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Invalid Type</a:t>
                      </a:r>
                    </a:p>
                    <a:p>
                      <a:pPr marL="0" lvl="0" indent="0" algn="l" rtl="0">
                        <a:spcBef>
                          <a:spcPts val="0"/>
                        </a:spcBef>
                        <a:spcAft>
                          <a:spcPts val="0"/>
                        </a:spcAft>
                        <a:buNone/>
                      </a:pPr>
                      <a:r>
                        <a:rPr lang="en-NZ" sz="2400" dirty="0"/>
                        <a:t>Return</a:t>
                      </a:r>
                    </a:p>
                    <a:p>
                      <a:pPr marL="0" lvl="0" indent="0" algn="l" rtl="0">
                        <a:spcBef>
                          <a:spcPts val="0"/>
                        </a:spcBef>
                        <a:spcAft>
                          <a:spcPts val="0"/>
                        </a:spcAft>
                        <a:buNone/>
                      </a:pPr>
                      <a:r>
                        <a:rPr lang="en-NZ" sz="2400" dirty="0"/>
                        <a:t>Redo - &gt;10</a:t>
                      </a:r>
                      <a:br>
                        <a:rPr lang="en-NZ" sz="2400" dirty="0"/>
                      </a:br>
                      <a:r>
                        <a:rPr lang="en-NZ" sz="2400" dirty="0"/>
                        <a:t>Redo - </a:t>
                      </a:r>
                      <a:r>
                        <a:rPr lang="en-NZ" sz="2400"/>
                        <a:t>&lt;round cost</a:t>
                      </a: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3" name="TextBox 2">
            <a:extLst>
              <a:ext uri="{FF2B5EF4-FFF2-40B4-BE49-F238E27FC236}">
                <a16:creationId xmlns:a16="http://schemas.microsoft.com/office/drawing/2014/main" id="{70933A98-86B4-2013-1F20-A6767A27A50E}"/>
              </a:ext>
            </a:extLst>
          </p:cNvPr>
          <p:cNvSpPr txBox="1"/>
          <p:nvPr/>
        </p:nvSpPr>
        <p:spPr>
          <a:xfrm>
            <a:off x="126302" y="2598345"/>
            <a:ext cx="4606471" cy="1785104"/>
          </a:xfrm>
          <a:prstGeom prst="rect">
            <a:avLst/>
          </a:prstGeom>
          <a:noFill/>
        </p:spPr>
        <p:txBody>
          <a:bodyPr wrap="square" rtlCol="0">
            <a:spAutoFit/>
          </a:bodyPr>
          <a:lstStyle/>
          <a:p>
            <a:r>
              <a:rPr lang="en-US" sz="1000" dirty="0"/>
              <a:t>def </a:t>
            </a:r>
            <a:r>
              <a:rPr lang="en-US" sz="1000" dirty="0" err="1"/>
              <a:t>get_initial_payment</a:t>
            </a:r>
            <a:r>
              <a:rPr lang="en-US" sz="1000" dirty="0"/>
              <a:t>():</a:t>
            </a:r>
          </a:p>
          <a:p>
            <a:r>
              <a:rPr lang="en-US" sz="1000" dirty="0"/>
              <a:t>    while True:</a:t>
            </a:r>
          </a:p>
          <a:p>
            <a:r>
              <a:rPr lang="en-US" sz="1000" dirty="0"/>
              <a:t>        value = input(</a:t>
            </a:r>
            <a:r>
              <a:rPr lang="en-US" sz="1000" dirty="0" err="1"/>
              <a:t>f"Input</a:t>
            </a:r>
            <a:r>
              <a:rPr lang="en-US" sz="1000" dirty="0"/>
              <a:t> payment of initial amount (0-{MAX_STARTING_MONEY}): ")</a:t>
            </a:r>
          </a:p>
          <a:p>
            <a:r>
              <a:rPr lang="en-US" sz="1000" dirty="0"/>
              <a:t>        try:</a:t>
            </a:r>
          </a:p>
          <a:p>
            <a:r>
              <a:rPr lang="en-US" sz="1000" dirty="0"/>
              <a:t>            value = float(value)</a:t>
            </a:r>
          </a:p>
          <a:p>
            <a:r>
              <a:rPr lang="en-US" sz="1000" dirty="0"/>
              <a:t>            if value &gt; MAX_STARTING_MONEY or value &lt;= 0:</a:t>
            </a:r>
          </a:p>
          <a:p>
            <a:r>
              <a:rPr lang="en-US" sz="1000" dirty="0"/>
              <a:t>                print("Invalid input. Please try again.")</a:t>
            </a:r>
          </a:p>
          <a:p>
            <a:r>
              <a:rPr lang="en-US" sz="1000" dirty="0"/>
              <a:t>            else:</a:t>
            </a:r>
          </a:p>
          <a:p>
            <a:r>
              <a:rPr lang="en-US" sz="1000" dirty="0"/>
              <a:t>                return value</a:t>
            </a:r>
          </a:p>
          <a:p>
            <a:r>
              <a:rPr lang="en-US" sz="1000" dirty="0"/>
              <a:t>        except </a:t>
            </a:r>
            <a:r>
              <a:rPr lang="en-US" sz="1000" dirty="0" err="1"/>
              <a:t>ValueError</a:t>
            </a:r>
            <a:r>
              <a:rPr lang="en-US" sz="1000" dirty="0"/>
              <a:t>:</a:t>
            </a:r>
          </a:p>
          <a:p>
            <a:r>
              <a:rPr lang="en-US" sz="1000" dirty="0"/>
              <a:t>            print("Invalid input. Please try again.")</a:t>
            </a:r>
            <a:endParaRPr lang="en-NZ" sz="1000" dirty="0"/>
          </a:p>
        </p:txBody>
      </p:sp>
      <p:sp>
        <p:nvSpPr>
          <p:cNvPr id="5" name="TextBox 4">
            <a:extLst>
              <a:ext uri="{FF2B5EF4-FFF2-40B4-BE49-F238E27FC236}">
                <a16:creationId xmlns:a16="http://schemas.microsoft.com/office/drawing/2014/main" id="{171C5E12-0149-A6F8-6F4C-BA7CC3B9D583}"/>
              </a:ext>
            </a:extLst>
          </p:cNvPr>
          <p:cNvSpPr txBox="1"/>
          <p:nvPr/>
        </p:nvSpPr>
        <p:spPr>
          <a:xfrm>
            <a:off x="126302" y="4696580"/>
            <a:ext cx="5052986" cy="1631216"/>
          </a:xfrm>
          <a:prstGeom prst="rect">
            <a:avLst/>
          </a:prstGeom>
          <a:noFill/>
        </p:spPr>
        <p:txBody>
          <a:bodyPr wrap="none" rtlCol="0">
            <a:spAutoFit/>
          </a:bodyPr>
          <a:lstStyle/>
          <a:p>
            <a:r>
              <a:rPr lang="en-US" sz="1000" dirty="0"/>
              <a:t>def </a:t>
            </a:r>
            <a:r>
              <a:rPr lang="en-US" sz="1000" dirty="0" err="1"/>
              <a:t>get_initial_payment</a:t>
            </a:r>
            <a:r>
              <a:rPr lang="en-US" sz="1000" dirty="0"/>
              <a:t>():</a:t>
            </a:r>
          </a:p>
          <a:p>
            <a:r>
              <a:rPr lang="en-US" sz="1000" dirty="0"/>
              <a:t>    value = 0</a:t>
            </a:r>
          </a:p>
          <a:p>
            <a:r>
              <a:rPr lang="en-US" sz="1000" dirty="0"/>
              <a:t>    while value &gt; MAX_STARTING_MONEY or value &lt;= 0:</a:t>
            </a:r>
          </a:p>
          <a:p>
            <a:r>
              <a:rPr lang="en-US" sz="1000" dirty="0"/>
              <a:t>        try:</a:t>
            </a:r>
          </a:p>
          <a:p>
            <a:r>
              <a:rPr lang="en-US" sz="1000" dirty="0"/>
              <a:t>            value = float(input(</a:t>
            </a:r>
            <a:r>
              <a:rPr lang="en-US" sz="1000" dirty="0" err="1"/>
              <a:t>f"Input</a:t>
            </a:r>
            <a:r>
              <a:rPr lang="en-US" sz="1000" dirty="0"/>
              <a:t> payment of initial amount (0-{MAX_STARTING_MONEY}): "))</a:t>
            </a:r>
          </a:p>
          <a:p>
            <a:r>
              <a:rPr lang="en-US" sz="1000" dirty="0"/>
              <a:t>            if value &gt; MAX_STARTING_MONEY or value &lt;= 0:</a:t>
            </a:r>
          </a:p>
          <a:p>
            <a:r>
              <a:rPr lang="en-US" sz="1000" dirty="0"/>
              <a:t>                print("Invalid input. Please try again.")</a:t>
            </a:r>
          </a:p>
          <a:p>
            <a:r>
              <a:rPr lang="en-US" sz="1000" dirty="0"/>
              <a:t>        except </a:t>
            </a:r>
            <a:r>
              <a:rPr lang="en-US" sz="1000" dirty="0" err="1"/>
              <a:t>ValueError</a:t>
            </a:r>
            <a:r>
              <a:rPr lang="en-US" sz="1000" dirty="0"/>
              <a:t>:</a:t>
            </a:r>
          </a:p>
          <a:p>
            <a:r>
              <a:rPr lang="en-US" sz="1000" dirty="0"/>
              <a:t>            print("Invalid input. Please try again.")</a:t>
            </a:r>
          </a:p>
          <a:p>
            <a:r>
              <a:rPr lang="en-US" sz="1000" dirty="0"/>
              <a:t>    return value</a:t>
            </a:r>
            <a:endParaRPr lang="en-NZ" sz="1000" dirty="0"/>
          </a:p>
        </p:txBody>
      </p:sp>
      <p:sp>
        <p:nvSpPr>
          <p:cNvPr id="7" name="TextBox 6">
            <a:extLst>
              <a:ext uri="{FF2B5EF4-FFF2-40B4-BE49-F238E27FC236}">
                <a16:creationId xmlns:a16="http://schemas.microsoft.com/office/drawing/2014/main" id="{BB538C66-A9AB-9292-BE01-D913E793E060}"/>
              </a:ext>
            </a:extLst>
          </p:cNvPr>
          <p:cNvSpPr txBox="1"/>
          <p:nvPr/>
        </p:nvSpPr>
        <p:spPr>
          <a:xfrm>
            <a:off x="8182707" y="2004022"/>
            <a:ext cx="4009293" cy="2554545"/>
          </a:xfrm>
          <a:prstGeom prst="rect">
            <a:avLst/>
          </a:prstGeom>
          <a:noFill/>
        </p:spPr>
        <p:txBody>
          <a:bodyPr wrap="square" rtlCol="0">
            <a:spAutoFit/>
          </a:bodyPr>
          <a:lstStyle/>
          <a:p>
            <a:r>
              <a:rPr lang="en-NZ" sz="1000" dirty="0"/>
              <a:t>def </a:t>
            </a:r>
            <a:r>
              <a:rPr lang="en-NZ" sz="1000" dirty="0" err="1"/>
              <a:t>calculate_money_change</a:t>
            </a:r>
            <a:r>
              <a:rPr lang="en-NZ" sz="1000" dirty="0"/>
              <a:t>(token):</a:t>
            </a:r>
          </a:p>
          <a:p>
            <a:r>
              <a:rPr lang="en-NZ" sz="1000" dirty="0"/>
              <a:t>    # I used literal strings instead of indexes, as indexes may change</a:t>
            </a:r>
          </a:p>
          <a:p>
            <a:r>
              <a:rPr lang="en-NZ" sz="1000" dirty="0"/>
              <a:t>    if token == "unicorn":</a:t>
            </a:r>
          </a:p>
          <a:p>
            <a:r>
              <a:rPr lang="en-NZ" sz="1000" dirty="0"/>
              <a:t>        </a:t>
            </a:r>
            <a:r>
              <a:rPr lang="en-NZ" sz="1000" dirty="0" err="1"/>
              <a:t>print_prize_message</a:t>
            </a:r>
            <a:r>
              <a:rPr lang="en-NZ" sz="1000" dirty="0"/>
              <a:t>(UNICORN_PRIZE_MONEY)</a:t>
            </a:r>
          </a:p>
          <a:p>
            <a:r>
              <a:rPr lang="en-NZ" sz="1000" dirty="0"/>
              <a:t>        return UNICORN_PRIZE_MONEY</a:t>
            </a:r>
          </a:p>
          <a:p>
            <a:r>
              <a:rPr lang="en-NZ" sz="1000" dirty="0"/>
              <a:t>    </a:t>
            </a:r>
            <a:r>
              <a:rPr lang="en-NZ" sz="1000" dirty="0" err="1"/>
              <a:t>elif</a:t>
            </a:r>
            <a:r>
              <a:rPr lang="en-NZ" sz="1000" dirty="0"/>
              <a:t> token == "zebra":</a:t>
            </a:r>
          </a:p>
          <a:p>
            <a:r>
              <a:rPr lang="en-NZ" sz="1000" dirty="0"/>
              <a:t>        </a:t>
            </a:r>
            <a:r>
              <a:rPr lang="en-NZ" sz="1000" dirty="0" err="1"/>
              <a:t>print_prize_message</a:t>
            </a:r>
            <a:r>
              <a:rPr lang="en-NZ" sz="1000" dirty="0"/>
              <a:t>(ZEBRA_PRIZE_MONEY)</a:t>
            </a:r>
          </a:p>
          <a:p>
            <a:r>
              <a:rPr lang="en-NZ" sz="1000" dirty="0"/>
              <a:t>        return ZEBRA_PRIZE_MONEY</a:t>
            </a:r>
          </a:p>
          <a:p>
            <a:r>
              <a:rPr lang="en-NZ" sz="1000" dirty="0"/>
              <a:t>    </a:t>
            </a:r>
            <a:r>
              <a:rPr lang="en-NZ" sz="1000" dirty="0" err="1"/>
              <a:t>elif</a:t>
            </a:r>
            <a:r>
              <a:rPr lang="en-NZ" sz="1000" dirty="0"/>
              <a:t> token == "horse":</a:t>
            </a:r>
          </a:p>
          <a:p>
            <a:r>
              <a:rPr lang="en-NZ" sz="1000" dirty="0"/>
              <a:t>        </a:t>
            </a:r>
            <a:r>
              <a:rPr lang="en-NZ" sz="1000" dirty="0" err="1"/>
              <a:t>print_prize_message</a:t>
            </a:r>
            <a:r>
              <a:rPr lang="en-NZ" sz="1000" dirty="0"/>
              <a:t>(HORSE_PRIZE_MONEY)</a:t>
            </a:r>
          </a:p>
          <a:p>
            <a:r>
              <a:rPr lang="en-NZ" sz="1000" dirty="0"/>
              <a:t>        return HORSE_PRIZE_MONEY</a:t>
            </a:r>
          </a:p>
          <a:p>
            <a:r>
              <a:rPr lang="en-NZ" sz="1000" dirty="0"/>
              <a:t>    </a:t>
            </a:r>
            <a:r>
              <a:rPr lang="en-NZ" sz="1000" dirty="0" err="1"/>
              <a:t>elif</a:t>
            </a:r>
            <a:r>
              <a:rPr lang="en-NZ" sz="1000" dirty="0"/>
              <a:t> token == "donkey":</a:t>
            </a:r>
          </a:p>
          <a:p>
            <a:r>
              <a:rPr lang="en-NZ" sz="1000" dirty="0"/>
              <a:t>        </a:t>
            </a:r>
            <a:r>
              <a:rPr lang="en-NZ" sz="1000" dirty="0" err="1"/>
              <a:t>print_prize_message</a:t>
            </a:r>
            <a:r>
              <a:rPr lang="en-NZ" sz="1000" dirty="0"/>
              <a:t>(DONKEY_PRIZE_MONEY)</a:t>
            </a:r>
          </a:p>
          <a:p>
            <a:r>
              <a:rPr lang="en-NZ" sz="1000" dirty="0"/>
              <a:t>        return DONKEY_PRIZE_MONEY</a:t>
            </a:r>
          </a:p>
          <a:p>
            <a:r>
              <a:rPr lang="en-NZ" sz="1000" dirty="0"/>
              <a:t>    else:</a:t>
            </a:r>
          </a:p>
          <a:p>
            <a:r>
              <a:rPr lang="en-NZ" sz="1000" dirty="0"/>
              <a:t>        return 0</a:t>
            </a:r>
          </a:p>
        </p:txBody>
      </p:sp>
      <p:sp>
        <p:nvSpPr>
          <p:cNvPr id="8" name="TextBox 7">
            <a:extLst>
              <a:ext uri="{FF2B5EF4-FFF2-40B4-BE49-F238E27FC236}">
                <a16:creationId xmlns:a16="http://schemas.microsoft.com/office/drawing/2014/main" id="{5741FB59-CE58-B773-73C4-D33E7B669B7D}"/>
              </a:ext>
            </a:extLst>
          </p:cNvPr>
          <p:cNvSpPr txBox="1"/>
          <p:nvPr/>
        </p:nvSpPr>
        <p:spPr>
          <a:xfrm>
            <a:off x="8299938" y="4858216"/>
            <a:ext cx="3305908" cy="1938992"/>
          </a:xfrm>
          <a:prstGeom prst="rect">
            <a:avLst/>
          </a:prstGeom>
          <a:noFill/>
        </p:spPr>
        <p:txBody>
          <a:bodyPr wrap="square" rtlCol="0">
            <a:spAutoFit/>
          </a:bodyPr>
          <a:lstStyle/>
          <a:p>
            <a:r>
              <a:rPr lang="en-NZ" sz="1000" dirty="0"/>
              <a:t>def </a:t>
            </a:r>
            <a:r>
              <a:rPr lang="en-NZ" sz="1000" dirty="0" err="1"/>
              <a:t>calculate_money_change</a:t>
            </a:r>
            <a:r>
              <a:rPr lang="en-NZ" sz="1000" dirty="0"/>
              <a:t>(token):</a:t>
            </a:r>
          </a:p>
          <a:p>
            <a:r>
              <a:rPr lang="en-NZ" sz="1000" dirty="0"/>
              <a:t>    </a:t>
            </a:r>
            <a:r>
              <a:rPr lang="en-NZ" sz="1000" dirty="0" err="1"/>
              <a:t>prize_money</a:t>
            </a:r>
            <a:r>
              <a:rPr lang="en-NZ" sz="1000" dirty="0"/>
              <a:t> = {</a:t>
            </a:r>
          </a:p>
          <a:p>
            <a:r>
              <a:rPr lang="en-NZ" sz="1000" dirty="0"/>
              <a:t>        "unicorn": UNICORN_PRIZE_MONEY,</a:t>
            </a:r>
          </a:p>
          <a:p>
            <a:r>
              <a:rPr lang="en-NZ" sz="1000" dirty="0"/>
              <a:t>        "zebra": ZEBRA_PRIZE_MONEY,</a:t>
            </a:r>
          </a:p>
          <a:p>
            <a:r>
              <a:rPr lang="en-NZ" sz="1000" dirty="0"/>
              <a:t>        "horse": HORSE_PRIZE_MONEY,</a:t>
            </a:r>
          </a:p>
          <a:p>
            <a:r>
              <a:rPr lang="en-NZ" sz="1000" dirty="0"/>
              <a:t>        "donkey": DONKEY_PRIZE_MONEY</a:t>
            </a:r>
          </a:p>
          <a:p>
            <a:r>
              <a:rPr lang="en-NZ" sz="1000" dirty="0"/>
              <a:t>    }</a:t>
            </a:r>
          </a:p>
          <a:p>
            <a:r>
              <a:rPr lang="en-NZ" sz="1000" dirty="0"/>
              <a:t>    if token in </a:t>
            </a:r>
            <a:r>
              <a:rPr lang="en-NZ" sz="1000" dirty="0" err="1"/>
              <a:t>prize_money</a:t>
            </a:r>
            <a:r>
              <a:rPr lang="en-NZ" sz="1000" dirty="0"/>
              <a:t>:</a:t>
            </a:r>
          </a:p>
          <a:p>
            <a:r>
              <a:rPr lang="en-NZ" sz="1000" dirty="0"/>
              <a:t>        </a:t>
            </a:r>
            <a:r>
              <a:rPr lang="en-NZ" sz="1000" dirty="0" err="1"/>
              <a:t>print_prize_message</a:t>
            </a:r>
            <a:r>
              <a:rPr lang="en-NZ" sz="1000" dirty="0"/>
              <a:t>(</a:t>
            </a:r>
            <a:r>
              <a:rPr lang="en-NZ" sz="1000" dirty="0" err="1"/>
              <a:t>prize_money</a:t>
            </a:r>
            <a:r>
              <a:rPr lang="en-NZ" sz="1000" dirty="0"/>
              <a:t>[token])</a:t>
            </a:r>
          </a:p>
          <a:p>
            <a:r>
              <a:rPr lang="en-NZ" sz="1000" dirty="0"/>
              <a:t>        return </a:t>
            </a:r>
            <a:r>
              <a:rPr lang="en-NZ" sz="1000" dirty="0" err="1"/>
              <a:t>prize_money</a:t>
            </a:r>
            <a:r>
              <a:rPr lang="en-NZ" sz="1000" dirty="0"/>
              <a:t>[token]</a:t>
            </a:r>
          </a:p>
          <a:p>
            <a:r>
              <a:rPr lang="en-NZ" sz="1000" dirty="0"/>
              <a:t>    else:</a:t>
            </a:r>
          </a:p>
          <a:p>
            <a:r>
              <a:rPr lang="en-NZ" sz="1000" dirty="0"/>
              <a:t>        return 0</a:t>
            </a:r>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
        <p:nvSpPr>
          <p:cNvPr id="3" name="TextBox 2">
            <a:extLst>
              <a:ext uri="{FF2B5EF4-FFF2-40B4-BE49-F238E27FC236}">
                <a16:creationId xmlns:a16="http://schemas.microsoft.com/office/drawing/2014/main" id="{22793AF7-ADFD-158C-3C31-1C9425881C02}"/>
              </a:ext>
            </a:extLst>
          </p:cNvPr>
          <p:cNvSpPr txBox="1"/>
          <p:nvPr/>
        </p:nvSpPr>
        <p:spPr>
          <a:xfrm>
            <a:off x="749300" y="1727419"/>
            <a:ext cx="2881751" cy="2062103"/>
          </a:xfrm>
          <a:prstGeom prst="rect">
            <a:avLst/>
          </a:prstGeom>
          <a:noFill/>
        </p:spPr>
        <p:txBody>
          <a:bodyPr wrap="none" rtlCol="0">
            <a:spAutoFit/>
          </a:bodyPr>
          <a:lstStyle/>
          <a:p>
            <a:r>
              <a:rPr lang="en-NZ" sz="1600" dirty="0" err="1"/>
              <a:t>get_initial_payment</a:t>
            </a:r>
            <a:r>
              <a:rPr lang="en-NZ" sz="1600" dirty="0"/>
              <a:t>()</a:t>
            </a:r>
          </a:p>
          <a:p>
            <a:r>
              <a:rPr lang="en-NZ" sz="1600" dirty="0"/>
              <a:t>Result:</a:t>
            </a:r>
            <a:br>
              <a:rPr lang="en-NZ" dirty="0"/>
            </a:br>
            <a:r>
              <a:rPr lang="en-US" sz="1200" b="1" dirty="0"/>
              <a:t>Input payment of initial amount (0-10): </a:t>
            </a:r>
            <a:r>
              <a:rPr lang="en-US" sz="1200" b="1" dirty="0">
                <a:solidFill>
                  <a:srgbClr val="00B050"/>
                </a:solidFill>
              </a:rPr>
              <a:t>-5</a:t>
            </a:r>
          </a:p>
          <a:p>
            <a:r>
              <a:rPr lang="en-US" sz="1200" b="1" dirty="0"/>
              <a:t>Invalid input. Please try again.</a:t>
            </a:r>
          </a:p>
          <a:p>
            <a:r>
              <a:rPr lang="en-US" sz="1200" b="1" dirty="0"/>
              <a:t>Input payment of initial amount (0-10): </a:t>
            </a:r>
            <a:r>
              <a:rPr lang="en-US" sz="1200" b="1" dirty="0">
                <a:solidFill>
                  <a:srgbClr val="00B050"/>
                </a:solidFill>
              </a:rPr>
              <a:t>11</a:t>
            </a:r>
          </a:p>
          <a:p>
            <a:r>
              <a:rPr lang="en-US" sz="1200" b="1" dirty="0"/>
              <a:t>Invalid input. Please try again.</a:t>
            </a:r>
          </a:p>
          <a:p>
            <a:r>
              <a:rPr lang="en-US" sz="1200" b="1" dirty="0"/>
              <a:t>Input payment of initial amount (0-10): </a:t>
            </a:r>
            <a:r>
              <a:rPr lang="en-US" sz="1200" b="1" dirty="0">
                <a:solidFill>
                  <a:srgbClr val="00B050"/>
                </a:solidFill>
              </a:rPr>
              <a:t>f</a:t>
            </a:r>
          </a:p>
          <a:p>
            <a:r>
              <a:rPr lang="en-US" sz="1200" b="1" dirty="0"/>
              <a:t>Invalid input. Please try again.</a:t>
            </a:r>
          </a:p>
          <a:p>
            <a:r>
              <a:rPr lang="en-US" sz="1200" b="1" dirty="0"/>
              <a:t>Input payment of initial amount (0-10): </a:t>
            </a:r>
            <a:r>
              <a:rPr lang="en-US" sz="1200" b="1" dirty="0">
                <a:solidFill>
                  <a:srgbClr val="00B050"/>
                </a:solidFill>
              </a:rPr>
              <a:t>5</a:t>
            </a:r>
            <a:br>
              <a:rPr lang="en-US" sz="1200" b="1" dirty="0"/>
            </a:br>
            <a:r>
              <a:rPr lang="en-US" sz="1200" b="1" dirty="0"/>
              <a:t>…</a:t>
            </a:r>
            <a:endParaRPr lang="en-NZ" sz="1200" b="1" dirty="0"/>
          </a:p>
        </p:txBody>
      </p:sp>
      <p:sp>
        <p:nvSpPr>
          <p:cNvPr id="5" name="TextBox 4">
            <a:extLst>
              <a:ext uri="{FF2B5EF4-FFF2-40B4-BE49-F238E27FC236}">
                <a16:creationId xmlns:a16="http://schemas.microsoft.com/office/drawing/2014/main" id="{BF878B8A-062D-9093-EB00-8E6A7BC2C821}"/>
              </a:ext>
            </a:extLst>
          </p:cNvPr>
          <p:cNvSpPr txBox="1"/>
          <p:nvPr/>
        </p:nvSpPr>
        <p:spPr>
          <a:xfrm>
            <a:off x="3755432" y="1727419"/>
            <a:ext cx="3365537" cy="1877437"/>
          </a:xfrm>
          <a:prstGeom prst="rect">
            <a:avLst/>
          </a:prstGeom>
          <a:noFill/>
        </p:spPr>
        <p:txBody>
          <a:bodyPr wrap="none" rtlCol="0">
            <a:spAutoFit/>
          </a:bodyPr>
          <a:lstStyle/>
          <a:p>
            <a:r>
              <a:rPr lang="en-NZ" sz="1600" dirty="0" err="1"/>
              <a:t>ask_to_play</a:t>
            </a:r>
            <a:r>
              <a:rPr lang="en-NZ" sz="1600" dirty="0"/>
              <a:t>()</a:t>
            </a:r>
            <a:br>
              <a:rPr lang="en-NZ" sz="1600" dirty="0"/>
            </a:br>
            <a:r>
              <a:rPr lang="en-NZ" sz="1600" dirty="0"/>
              <a:t>Result:</a:t>
            </a:r>
            <a:br>
              <a:rPr lang="en-NZ" dirty="0"/>
            </a:br>
            <a:r>
              <a:rPr lang="en-US" sz="1200" b="1" dirty="0"/>
              <a:t>…</a:t>
            </a:r>
            <a:br>
              <a:rPr lang="en-US" sz="1200" b="1" dirty="0"/>
            </a:br>
            <a:r>
              <a:rPr lang="en-US" sz="1200" b="1" dirty="0"/>
              <a:t>Do you want to spend $1 to play a round? (y/n): </a:t>
            </a:r>
            <a:r>
              <a:rPr lang="en-US" sz="1200" b="1" dirty="0">
                <a:solidFill>
                  <a:srgbClr val="00B050"/>
                </a:solidFill>
              </a:rPr>
              <a:t>f</a:t>
            </a:r>
          </a:p>
          <a:p>
            <a:r>
              <a:rPr lang="en-US" sz="1200" b="1" dirty="0"/>
              <a:t>Invalid input. Try again.</a:t>
            </a:r>
          </a:p>
          <a:p>
            <a:r>
              <a:rPr lang="en-US" sz="1200" b="1" dirty="0"/>
              <a:t>Do you want to spend $1 to play a round? (y/n): </a:t>
            </a:r>
            <a:r>
              <a:rPr lang="en-US" sz="1200" b="1" dirty="0">
                <a:solidFill>
                  <a:srgbClr val="00B050"/>
                </a:solidFill>
              </a:rPr>
              <a:t>1</a:t>
            </a:r>
          </a:p>
          <a:p>
            <a:r>
              <a:rPr lang="en-US" sz="1200" b="1" dirty="0"/>
              <a:t>Invalid input. Try again.</a:t>
            </a:r>
          </a:p>
          <a:p>
            <a:r>
              <a:rPr lang="en-US" sz="1200" b="1" dirty="0"/>
              <a:t>Do you want to spend $1 to play a round? (y/n): </a:t>
            </a:r>
            <a:r>
              <a:rPr lang="en-US" sz="1200" b="1" dirty="0">
                <a:solidFill>
                  <a:srgbClr val="00B050"/>
                </a:solidFill>
              </a:rPr>
              <a:t>y</a:t>
            </a:r>
            <a:br>
              <a:rPr lang="en-US" sz="1200" b="1" dirty="0">
                <a:solidFill>
                  <a:srgbClr val="00B050"/>
                </a:solidFill>
              </a:rPr>
            </a:br>
            <a:r>
              <a:rPr lang="en-US" sz="1200" b="1" dirty="0"/>
              <a:t>…</a:t>
            </a:r>
            <a:endParaRPr lang="en-NZ" sz="1200" b="1" dirty="0"/>
          </a:p>
        </p:txBody>
      </p:sp>
      <p:sp>
        <p:nvSpPr>
          <p:cNvPr id="6" name="TextBox 5">
            <a:extLst>
              <a:ext uri="{FF2B5EF4-FFF2-40B4-BE49-F238E27FC236}">
                <a16:creationId xmlns:a16="http://schemas.microsoft.com/office/drawing/2014/main" id="{1951B24D-3CE2-3BD9-D7E9-A1776498E799}"/>
              </a:ext>
            </a:extLst>
          </p:cNvPr>
          <p:cNvSpPr txBox="1"/>
          <p:nvPr/>
        </p:nvSpPr>
        <p:spPr>
          <a:xfrm>
            <a:off x="7421406" y="1727419"/>
            <a:ext cx="1653594" cy="1138773"/>
          </a:xfrm>
          <a:prstGeom prst="rect">
            <a:avLst/>
          </a:prstGeom>
          <a:noFill/>
        </p:spPr>
        <p:txBody>
          <a:bodyPr wrap="none" rtlCol="0">
            <a:spAutoFit/>
          </a:bodyPr>
          <a:lstStyle/>
          <a:p>
            <a:r>
              <a:rPr lang="en-NZ" sz="1600" dirty="0" err="1"/>
              <a:t>get_token</a:t>
            </a:r>
            <a:r>
              <a:rPr lang="en-NZ" sz="1600" dirty="0"/>
              <a:t>()</a:t>
            </a:r>
            <a:br>
              <a:rPr lang="en-NZ" sz="1600" dirty="0"/>
            </a:br>
            <a:r>
              <a:rPr lang="en-NZ" sz="1600" dirty="0"/>
              <a:t>Result:</a:t>
            </a:r>
            <a:br>
              <a:rPr lang="en-NZ" sz="1600" dirty="0"/>
            </a:br>
            <a:r>
              <a:rPr lang="en-US" sz="1200" b="1" dirty="0"/>
              <a:t>…</a:t>
            </a:r>
            <a:br>
              <a:rPr lang="en-US" sz="1200" b="1" dirty="0"/>
            </a:br>
            <a:r>
              <a:rPr lang="en-US" sz="1200" b="1" dirty="0"/>
              <a:t>Your token is a donkey.</a:t>
            </a:r>
            <a:br>
              <a:rPr lang="en-US" sz="1200" b="1" dirty="0">
                <a:solidFill>
                  <a:srgbClr val="00B050"/>
                </a:solidFill>
              </a:rPr>
            </a:br>
            <a:r>
              <a:rPr lang="en-US" sz="1200" b="1" dirty="0"/>
              <a:t>…</a:t>
            </a:r>
            <a:endParaRPr lang="en-NZ" sz="1200" b="1" dirty="0"/>
          </a:p>
        </p:txBody>
      </p:sp>
      <p:sp>
        <p:nvSpPr>
          <p:cNvPr id="8" name="TextBox 7">
            <a:extLst>
              <a:ext uri="{FF2B5EF4-FFF2-40B4-BE49-F238E27FC236}">
                <a16:creationId xmlns:a16="http://schemas.microsoft.com/office/drawing/2014/main" id="{83F8A63D-426D-5C04-209A-F09AA344973F}"/>
              </a:ext>
            </a:extLst>
          </p:cNvPr>
          <p:cNvSpPr txBox="1"/>
          <p:nvPr/>
        </p:nvSpPr>
        <p:spPr>
          <a:xfrm>
            <a:off x="749300" y="4293338"/>
            <a:ext cx="2486515" cy="1138773"/>
          </a:xfrm>
          <a:prstGeom prst="rect">
            <a:avLst/>
          </a:prstGeom>
          <a:noFill/>
        </p:spPr>
        <p:txBody>
          <a:bodyPr wrap="none" rtlCol="0">
            <a:spAutoFit/>
          </a:bodyPr>
          <a:lstStyle/>
          <a:p>
            <a:r>
              <a:rPr lang="en-NZ" sz="1600" dirty="0" err="1"/>
              <a:t>print_prize_message</a:t>
            </a:r>
            <a:r>
              <a:rPr lang="en-NZ" sz="1600" dirty="0"/>
              <a:t>(value)</a:t>
            </a:r>
            <a:br>
              <a:rPr lang="en-NZ" sz="1600" dirty="0"/>
            </a:br>
            <a:r>
              <a:rPr lang="en-NZ" sz="1600" dirty="0"/>
              <a:t>Result:</a:t>
            </a:r>
            <a:br>
              <a:rPr lang="en-NZ" sz="1600" dirty="0"/>
            </a:br>
            <a:r>
              <a:rPr lang="en-US" sz="1200" b="1" dirty="0"/>
              <a:t>…</a:t>
            </a:r>
            <a:br>
              <a:rPr lang="en-US" sz="1200" b="1" dirty="0"/>
            </a:br>
            <a:r>
              <a:rPr lang="en-US" sz="1200" b="1" dirty="0"/>
              <a:t>Sorry, you didn't win any money.</a:t>
            </a:r>
            <a:br>
              <a:rPr lang="en-US" sz="1200" b="1" dirty="0">
                <a:solidFill>
                  <a:srgbClr val="00B050"/>
                </a:solidFill>
              </a:rPr>
            </a:br>
            <a:r>
              <a:rPr lang="en-US" sz="1200" b="1" dirty="0"/>
              <a:t>…</a:t>
            </a:r>
            <a:endParaRPr lang="en-NZ" sz="1200" b="1" dirty="0"/>
          </a:p>
        </p:txBody>
      </p:sp>
      <p:sp>
        <p:nvSpPr>
          <p:cNvPr id="9" name="TextBox 8">
            <a:extLst>
              <a:ext uri="{FF2B5EF4-FFF2-40B4-BE49-F238E27FC236}">
                <a16:creationId xmlns:a16="http://schemas.microsoft.com/office/drawing/2014/main" id="{F0029E11-6718-FA3A-B78A-643D41E4E0BC}"/>
              </a:ext>
            </a:extLst>
          </p:cNvPr>
          <p:cNvSpPr txBox="1"/>
          <p:nvPr/>
        </p:nvSpPr>
        <p:spPr>
          <a:xfrm>
            <a:off x="3876012" y="4293338"/>
            <a:ext cx="1702710" cy="1138773"/>
          </a:xfrm>
          <a:prstGeom prst="rect">
            <a:avLst/>
          </a:prstGeom>
          <a:noFill/>
        </p:spPr>
        <p:txBody>
          <a:bodyPr wrap="none" rtlCol="0">
            <a:spAutoFit/>
          </a:bodyPr>
          <a:lstStyle/>
          <a:p>
            <a:r>
              <a:rPr lang="en-NZ" sz="1600" dirty="0" err="1"/>
              <a:t>display_statistics</a:t>
            </a:r>
            <a:r>
              <a:rPr lang="en-NZ" sz="1600" dirty="0"/>
              <a:t>()</a:t>
            </a:r>
            <a:br>
              <a:rPr lang="en-NZ" sz="1600" dirty="0"/>
            </a:br>
            <a:r>
              <a:rPr lang="en-NZ" sz="1600" dirty="0"/>
              <a:t>Result:</a:t>
            </a:r>
            <a:br>
              <a:rPr lang="en-NZ" sz="1600" dirty="0"/>
            </a:br>
            <a:r>
              <a:rPr lang="en-US" sz="1200" b="1" dirty="0"/>
              <a:t>…</a:t>
            </a:r>
            <a:br>
              <a:rPr lang="en-US" sz="1200" b="1" dirty="0"/>
            </a:br>
            <a:r>
              <a:rPr lang="en-US" sz="1200" b="1" dirty="0"/>
              <a:t>Current Money: $4.00</a:t>
            </a:r>
            <a:br>
              <a:rPr lang="en-US" sz="1200" b="1" dirty="0"/>
            </a:br>
            <a:r>
              <a:rPr lang="en-US" sz="1200" b="1" dirty="0"/>
              <a:t>…</a:t>
            </a:r>
            <a:endParaRPr lang="en-NZ" sz="1200" b="1" dirty="0"/>
          </a:p>
        </p:txBody>
      </p:sp>
      <p:sp>
        <p:nvSpPr>
          <p:cNvPr id="10" name="TextBox 9">
            <a:extLst>
              <a:ext uri="{FF2B5EF4-FFF2-40B4-BE49-F238E27FC236}">
                <a16:creationId xmlns:a16="http://schemas.microsoft.com/office/drawing/2014/main" id="{945BB9D9-0C89-88B0-585C-FAB972059F3B}"/>
              </a:ext>
            </a:extLst>
          </p:cNvPr>
          <p:cNvSpPr txBox="1"/>
          <p:nvPr/>
        </p:nvSpPr>
        <p:spPr>
          <a:xfrm>
            <a:off x="6690708" y="4354893"/>
            <a:ext cx="3114989" cy="1077218"/>
          </a:xfrm>
          <a:prstGeom prst="rect">
            <a:avLst/>
          </a:prstGeom>
          <a:noFill/>
        </p:spPr>
        <p:txBody>
          <a:bodyPr wrap="square" rtlCol="0">
            <a:spAutoFit/>
          </a:bodyPr>
          <a:lstStyle/>
          <a:p>
            <a:r>
              <a:rPr lang="en-NZ" sz="1600" dirty="0"/>
              <a:t>“</a:t>
            </a:r>
            <a:r>
              <a:rPr lang="en-NZ" sz="1600" dirty="0" err="1"/>
              <a:t>calculate_money_change</a:t>
            </a:r>
            <a:r>
              <a:rPr lang="en-NZ" sz="1600" dirty="0"/>
              <a:t>(token)” doesn’t directly print anything, but the results of the display statistics prove that it also works</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1692</Words>
  <Application>Microsoft Office PowerPoint</Application>
  <PresentationFormat>Widescreen</PresentationFormat>
  <Paragraphs>135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Lucky Unicorn Documentation</vt:lpstr>
      <vt:lpstr>[Overtype this with your program name]</vt:lpstr>
      <vt:lpstr>Describe relevant Implications:</vt:lpstr>
      <vt:lpstr>Decomposition:</vt:lpstr>
      <vt:lpstr>Get initial payment(Trello screenshot)</vt:lpstr>
      <vt:lpstr>Get initial payment - Test Plan</vt:lpstr>
      <vt:lpstr>Trialling </vt:lpstr>
      <vt:lpstr>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Nathan Tasker</cp:lastModifiedBy>
  <cp:revision>10</cp:revision>
  <dcterms:created xsi:type="dcterms:W3CDTF">2020-03-13T23:52:53Z</dcterms:created>
  <dcterms:modified xsi:type="dcterms:W3CDTF">2023-04-05T23:33:13Z</dcterms:modified>
</cp:coreProperties>
</file>