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4" r:id="rId9"/>
    <p:sldId id="260" r:id="rId10"/>
    <p:sldId id="265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B2032-1ADE-4876-B10A-4C51FFFE8E89}" v="54" dt="2023-07-25T11:46:43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DiFalco" userId="8c27fe8fdbe90775" providerId="LiveId" clId="{34FB2032-1ADE-4876-B10A-4C51FFFE8E89}"/>
    <pc:docChg chg="undo custSel addSld delSld modSld">
      <pc:chgData name="Cameron DiFalco" userId="8c27fe8fdbe90775" providerId="LiveId" clId="{34FB2032-1ADE-4876-B10A-4C51FFFE8E89}" dt="2023-07-25T11:47:17.455" v="2630" actId="1076"/>
      <pc:docMkLst>
        <pc:docMk/>
      </pc:docMkLst>
      <pc:sldChg chg="addSp delSp modSp mod">
        <pc:chgData name="Cameron DiFalco" userId="8c27fe8fdbe90775" providerId="LiveId" clId="{34FB2032-1ADE-4876-B10A-4C51FFFE8E89}" dt="2023-07-25T11:37:56.452" v="2562" actId="21"/>
        <pc:sldMkLst>
          <pc:docMk/>
          <pc:sldMk cId="3419770807" sldId="256"/>
        </pc:sldMkLst>
        <pc:spChg chg="mod">
          <ac:chgData name="Cameron DiFalco" userId="8c27fe8fdbe90775" providerId="LiveId" clId="{34FB2032-1ADE-4876-B10A-4C51FFFE8E89}" dt="2023-07-25T11:10:44.715" v="1810" actId="14100"/>
          <ac:spMkLst>
            <pc:docMk/>
            <pc:sldMk cId="3419770807" sldId="256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1:10:39.951" v="1809" actId="403"/>
          <ac:spMkLst>
            <pc:docMk/>
            <pc:sldMk cId="3419770807" sldId="256"/>
            <ac:spMk id="7" creationId="{00000000-0000-0000-0000-000000000000}"/>
          </ac:spMkLst>
        </pc:sp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4" creationId="{83CF9F83-8738-11A9-010E-E31B8011D1CA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6" creationId="{72BB9671-85B1-526F-6F2C-0D580147A2D2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9" creationId="{3C7B8DF8-3073-90E2-80F7-44F5DEA54445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11" creationId="{56BD1685-959B-9353-1BB5-2B57106E7768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13" creationId="{54576F95-7672-6A53-5A56-A93B811DDB52}"/>
          </ac:picMkLst>
        </pc:picChg>
        <pc:picChg chg="add del mod">
          <ac:chgData name="Cameron DiFalco" userId="8c27fe8fdbe90775" providerId="LiveId" clId="{34FB2032-1ADE-4876-B10A-4C51FFFE8E89}" dt="2023-07-25T11:09:03.300" v="1756" actId="478"/>
          <ac:picMkLst>
            <pc:docMk/>
            <pc:sldMk cId="3419770807" sldId="256"/>
            <ac:picMk id="15" creationId="{B233CE88-39D3-8CF1-A7F0-6FFDA86CA8E7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17" creationId="{C4F04FAE-0A6C-C57C-82AF-AB64DC526606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19" creationId="{F72B3797-6026-8587-DF0F-3D69B87A117E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21" creationId="{EABE1BED-BA4F-EC18-7CD7-AC37C60F1D40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23" creationId="{392BBC36-3D6B-837F-84AB-FD9032B46ABD}"/>
          </ac:picMkLst>
        </pc:picChg>
        <pc:picChg chg="add del mod">
          <ac:chgData name="Cameron DiFalco" userId="8c27fe8fdbe90775" providerId="LiveId" clId="{34FB2032-1ADE-4876-B10A-4C51FFFE8E89}" dt="2023-07-25T11:08:59.882" v="1754" actId="478"/>
          <ac:picMkLst>
            <pc:docMk/>
            <pc:sldMk cId="3419770807" sldId="256"/>
            <ac:picMk id="25" creationId="{19A6DB43-6C46-94A9-A2D4-F41F09C10F9D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27" creationId="{2C8D6061-8528-8EBD-55CD-29D9D89600ED}"/>
          </ac:picMkLst>
        </pc:picChg>
        <pc:picChg chg="add mod">
          <ac:chgData name="Cameron DiFalco" userId="8c27fe8fdbe90775" providerId="LiveId" clId="{34FB2032-1ADE-4876-B10A-4C51FFFE8E89}" dt="2023-07-25T11:10:20.779" v="1806" actId="1036"/>
          <ac:picMkLst>
            <pc:docMk/>
            <pc:sldMk cId="3419770807" sldId="256"/>
            <ac:picMk id="29" creationId="{6BA49FB8-CEA1-D16E-ADB0-6C328377E5F2}"/>
          </ac:picMkLst>
        </pc:picChg>
        <pc:picChg chg="add del mod">
          <ac:chgData name="Cameron DiFalco" userId="8c27fe8fdbe90775" providerId="LiveId" clId="{34FB2032-1ADE-4876-B10A-4C51FFFE8E89}" dt="2023-07-25T11:37:56.452" v="2562" actId="21"/>
          <ac:picMkLst>
            <pc:docMk/>
            <pc:sldMk cId="3419770807" sldId="256"/>
            <ac:picMk id="31" creationId="{72D230CA-9692-245C-1B00-E186F7A78751}"/>
          </ac:picMkLst>
        </pc:picChg>
        <pc:picChg chg="add del mod">
          <ac:chgData name="Cameron DiFalco" userId="8c27fe8fdbe90775" providerId="LiveId" clId="{34FB2032-1ADE-4876-B10A-4C51FFFE8E89}" dt="2023-07-25T11:12:15.652" v="1816" actId="21"/>
          <ac:picMkLst>
            <pc:docMk/>
            <pc:sldMk cId="3419770807" sldId="256"/>
            <ac:picMk id="33" creationId="{8A182374-6EE0-5BAE-6345-F279415D0C66}"/>
          </ac:picMkLst>
        </pc:picChg>
      </pc:sldChg>
      <pc:sldChg chg="addSp delSp modSp mod">
        <pc:chgData name="Cameron DiFalco" userId="8c27fe8fdbe90775" providerId="LiveId" clId="{34FB2032-1ADE-4876-B10A-4C51FFFE8E89}" dt="2023-07-25T11:42:46.187" v="2594" actId="13926"/>
        <pc:sldMkLst>
          <pc:docMk/>
          <pc:sldMk cId="231666890" sldId="257"/>
        </pc:sldMkLst>
        <pc:spChg chg="mod">
          <ac:chgData name="Cameron DiFalco" userId="8c27fe8fdbe90775" providerId="LiveId" clId="{34FB2032-1ADE-4876-B10A-4C51FFFE8E89}" dt="2023-07-25T11:13:57.654" v="1845" actId="1076"/>
          <ac:spMkLst>
            <pc:docMk/>
            <pc:sldMk cId="231666890" sldId="257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1:42:46.187" v="2594" actId="13926"/>
          <ac:spMkLst>
            <pc:docMk/>
            <pc:sldMk cId="231666890" sldId="257"/>
            <ac:spMk id="3" creationId="{00000000-0000-0000-0000-000000000000}"/>
          </ac:spMkLst>
        </pc:sp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4" creationId="{7BC9F5F5-C3E2-D60C-C1D9-E41A4FC84AA4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5" creationId="{B9772DD5-7C39-EECF-6FB2-FF37EE1C824C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6" creationId="{BB626175-9923-7247-F099-22C14C00EF06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7" creationId="{656B272E-6FF6-F703-646C-DAE83D4A6073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8" creationId="{525A7DA0-350D-8B8B-6C28-2B651B245E1C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9" creationId="{5C30CF1F-30ED-C1C6-E3B4-B88C904423F1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10" creationId="{7B6681B8-A8C0-3D49-8E35-A0F304059D15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11" creationId="{12646BF1-DC30-FA3B-42D0-68A588CBA2FB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12" creationId="{B7246D29-FF9E-ACBA-B8C3-6DBC51DBF9AA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13" creationId="{F79D6D6C-399D-FE26-6501-E62577B263CC}"/>
          </ac:picMkLst>
        </pc:picChg>
        <pc:picChg chg="add del mod">
          <ac:chgData name="Cameron DiFalco" userId="8c27fe8fdbe90775" providerId="LiveId" clId="{34FB2032-1ADE-4876-B10A-4C51FFFE8E89}" dt="2023-07-25T11:11:02.441" v="1814" actId="478"/>
          <ac:picMkLst>
            <pc:docMk/>
            <pc:sldMk cId="231666890" sldId="257"/>
            <ac:picMk id="14" creationId="{D13E8708-E9BE-02F2-46B4-04D3FFFBC107}"/>
          </ac:picMkLst>
        </pc:picChg>
      </pc:sldChg>
      <pc:sldChg chg="addSp delSp modSp mod modClrScheme chgLayout">
        <pc:chgData name="Cameron DiFalco" userId="8c27fe8fdbe90775" providerId="LiveId" clId="{34FB2032-1ADE-4876-B10A-4C51FFFE8E89}" dt="2023-07-25T11:45:42.566" v="2620" actId="13926"/>
        <pc:sldMkLst>
          <pc:docMk/>
          <pc:sldMk cId="2221674566" sldId="258"/>
        </pc:sldMkLst>
        <pc:spChg chg="mod">
          <ac:chgData name="Cameron DiFalco" userId="8c27fe8fdbe90775" providerId="LiveId" clId="{34FB2032-1ADE-4876-B10A-4C51FFFE8E89}" dt="2023-07-25T10:33:07.989" v="547" actId="207"/>
          <ac:spMkLst>
            <pc:docMk/>
            <pc:sldMk cId="2221674566" sldId="258"/>
            <ac:spMk id="2" creationId="{00000000-0000-0000-0000-000000000000}"/>
          </ac:spMkLst>
        </pc:spChg>
        <pc:spChg chg="mod ord">
          <ac:chgData name="Cameron DiFalco" userId="8c27fe8fdbe90775" providerId="LiveId" clId="{34FB2032-1ADE-4876-B10A-4C51FFFE8E89}" dt="2023-07-25T10:55:36.159" v="1429" actId="20577"/>
          <ac:spMkLst>
            <pc:docMk/>
            <pc:sldMk cId="2221674566" sldId="258"/>
            <ac:spMk id="3" creationId="{00000000-0000-0000-0000-000000000000}"/>
          </ac:spMkLst>
        </pc:spChg>
        <pc:spChg chg="add mod">
          <ac:chgData name="Cameron DiFalco" userId="8c27fe8fdbe90775" providerId="LiveId" clId="{34FB2032-1ADE-4876-B10A-4C51FFFE8E89}" dt="2023-07-25T11:45:42.566" v="2620" actId="13926"/>
          <ac:spMkLst>
            <pc:docMk/>
            <pc:sldMk cId="2221674566" sldId="258"/>
            <ac:spMk id="4" creationId="{D3CE984A-7F66-1F67-E7A0-B6A4B142F7C0}"/>
          </ac:spMkLst>
        </pc:spChg>
        <pc:picChg chg="add mod">
          <ac:chgData name="Cameron DiFalco" userId="8c27fe8fdbe90775" providerId="LiveId" clId="{34FB2032-1ADE-4876-B10A-4C51FFFE8E89}" dt="2023-07-25T10:33:44.684" v="558" actId="1076"/>
          <ac:picMkLst>
            <pc:docMk/>
            <pc:sldMk cId="2221674566" sldId="258"/>
            <ac:picMk id="5" creationId="{70EBC947-0495-E536-E406-C3F2692652BF}"/>
          </ac:picMkLst>
        </pc:picChg>
        <pc:picChg chg="add del mod">
          <ac:chgData name="Cameron DiFalco" userId="8c27fe8fdbe90775" providerId="LiveId" clId="{34FB2032-1ADE-4876-B10A-4C51FFFE8E89}" dt="2023-07-25T10:28:06.362" v="459" actId="21"/>
          <ac:picMkLst>
            <pc:docMk/>
            <pc:sldMk cId="2221674566" sldId="258"/>
            <ac:picMk id="6" creationId="{7A8B6855-60C5-0548-42AC-036BA27F4980}"/>
          </ac:picMkLst>
        </pc:picChg>
        <pc:picChg chg="add del mod">
          <ac:chgData name="Cameron DiFalco" userId="8c27fe8fdbe90775" providerId="LiveId" clId="{34FB2032-1ADE-4876-B10A-4C51FFFE8E89}" dt="2023-07-25T11:38:01.771" v="2564" actId="478"/>
          <ac:picMkLst>
            <pc:docMk/>
            <pc:sldMk cId="2221674566" sldId="258"/>
            <ac:picMk id="7" creationId="{EFF51B53-1C40-1990-C14B-9F6C54E4C773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8" creationId="{2CACEEF4-6187-1873-6F8A-DBD4720115F1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9" creationId="{ABEF5761-11DE-80F6-73A5-B590C96517AE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0" creationId="{9E8D73A5-FE32-24A0-7C7D-F71EA67A8CF3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1" creationId="{C9D7C80E-1F3C-F817-9A9C-CCA0383A0CD6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2" creationId="{466E1F7A-9AF7-B2F7-629A-52FEBCD97DF8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3" creationId="{55725F3A-F853-4D7D-3986-36838D642EAC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4" creationId="{118EBD71-D380-4587-62E6-DC9BCB2075D5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5" creationId="{5D7689AD-1940-E5E1-3255-388D032B5681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6" creationId="{EBD1C549-BBE1-E10F-ED27-C37699195A69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7" creationId="{08C6CE95-A2EB-DCF9-240D-CE009ECE8B4C}"/>
          </ac:picMkLst>
        </pc:picChg>
        <pc:picChg chg="add del mod">
          <ac:chgData name="Cameron DiFalco" userId="8c27fe8fdbe90775" providerId="LiveId" clId="{34FB2032-1ADE-4876-B10A-4C51FFFE8E89}" dt="2023-07-25T11:10:58.906" v="1813"/>
          <ac:picMkLst>
            <pc:docMk/>
            <pc:sldMk cId="2221674566" sldId="258"/>
            <ac:picMk id="18" creationId="{454DA6D1-F7F7-E16D-46C0-AAB8DB6E6C42}"/>
          </ac:picMkLst>
        </pc:picChg>
        <pc:picChg chg="add del mod">
          <ac:chgData name="Cameron DiFalco" userId="8c27fe8fdbe90775" providerId="LiveId" clId="{34FB2032-1ADE-4876-B10A-4C51FFFE8E89}" dt="2023-07-25T11:12:22.952" v="1821" actId="21"/>
          <ac:picMkLst>
            <pc:docMk/>
            <pc:sldMk cId="2221674566" sldId="258"/>
            <ac:picMk id="19" creationId="{F4F00421-75E1-CC9A-7A7F-C88A84B65007}"/>
          </ac:picMkLst>
        </pc:picChg>
        <pc:picChg chg="add mod">
          <ac:chgData name="Cameron DiFalco" userId="8c27fe8fdbe90775" providerId="LiveId" clId="{34FB2032-1ADE-4876-B10A-4C51FFFE8E89}" dt="2023-07-25T11:38:10.141" v="2568" actId="1076"/>
          <ac:picMkLst>
            <pc:docMk/>
            <pc:sldMk cId="2221674566" sldId="258"/>
            <ac:picMk id="20" creationId="{6A1DB3C7-8C88-3916-67CA-35831BC2967C}"/>
          </ac:picMkLst>
        </pc:picChg>
      </pc:sldChg>
      <pc:sldChg chg="addSp modSp mod">
        <pc:chgData name="Cameron DiFalco" userId="8c27fe8fdbe90775" providerId="LiveId" clId="{34FB2032-1ADE-4876-B10A-4C51FFFE8E89}" dt="2023-07-25T10:54:17.042" v="1428" actId="732"/>
        <pc:sldMkLst>
          <pc:docMk/>
          <pc:sldMk cId="3002999824" sldId="259"/>
        </pc:sldMkLst>
        <pc:spChg chg="mod">
          <ac:chgData name="Cameron DiFalco" userId="8c27fe8fdbe90775" providerId="LiveId" clId="{34FB2032-1ADE-4876-B10A-4C51FFFE8E89}" dt="2023-07-25T10:34:27.410" v="616" actId="14100"/>
          <ac:spMkLst>
            <pc:docMk/>
            <pc:sldMk cId="3002999824" sldId="259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0:42:29.064" v="1405" actId="27636"/>
          <ac:spMkLst>
            <pc:docMk/>
            <pc:sldMk cId="3002999824" sldId="259"/>
            <ac:spMk id="3" creationId="{00000000-0000-0000-0000-000000000000}"/>
          </ac:spMkLst>
        </pc:spChg>
        <pc:spChg chg="add mod">
          <ac:chgData name="Cameron DiFalco" userId="8c27fe8fdbe90775" providerId="LiveId" clId="{34FB2032-1ADE-4876-B10A-4C51FFFE8E89}" dt="2023-07-25T10:25:09.607" v="444" actId="14100"/>
          <ac:spMkLst>
            <pc:docMk/>
            <pc:sldMk cId="3002999824" sldId="259"/>
            <ac:spMk id="4" creationId="{5BC41E97-93E3-6582-6DBC-1D6666B47662}"/>
          </ac:spMkLst>
        </pc:spChg>
        <pc:picChg chg="add mod modCrop">
          <ac:chgData name="Cameron DiFalco" userId="8c27fe8fdbe90775" providerId="LiveId" clId="{34FB2032-1ADE-4876-B10A-4C51FFFE8E89}" dt="2023-07-25T10:54:17.042" v="1428" actId="732"/>
          <ac:picMkLst>
            <pc:docMk/>
            <pc:sldMk cId="3002999824" sldId="259"/>
            <ac:picMk id="6" creationId="{8CA436CF-9DF0-8FD2-A962-BF31B3D7628F}"/>
          </ac:picMkLst>
        </pc:picChg>
      </pc:sldChg>
      <pc:sldChg chg="addSp delSp modSp mod">
        <pc:chgData name="Cameron DiFalco" userId="8c27fe8fdbe90775" providerId="LiveId" clId="{34FB2032-1ADE-4876-B10A-4C51FFFE8E89}" dt="2023-07-25T11:46:07.975" v="2623" actId="1076"/>
        <pc:sldMkLst>
          <pc:docMk/>
          <pc:sldMk cId="3878015666" sldId="260"/>
        </pc:sldMkLst>
        <pc:spChg chg="mod">
          <ac:chgData name="Cameron DiFalco" userId="8c27fe8fdbe90775" providerId="LiveId" clId="{34FB2032-1ADE-4876-B10A-4C51FFFE8E89}" dt="2023-07-25T11:15:42.696" v="2202" actId="14100"/>
          <ac:spMkLst>
            <pc:docMk/>
            <pc:sldMk cId="3878015666" sldId="260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1:32:57.571" v="2548" actId="27636"/>
          <ac:spMkLst>
            <pc:docMk/>
            <pc:sldMk cId="3878015666" sldId="260"/>
            <ac:spMk id="3" creationId="{00000000-0000-0000-0000-000000000000}"/>
          </ac:spMkLst>
        </pc:spChg>
        <pc:spChg chg="add del mod">
          <ac:chgData name="Cameron DiFalco" userId="8c27fe8fdbe90775" providerId="LiveId" clId="{34FB2032-1ADE-4876-B10A-4C51FFFE8E89}" dt="2023-07-25T11:32:38.230" v="2520" actId="478"/>
          <ac:spMkLst>
            <pc:docMk/>
            <pc:sldMk cId="3878015666" sldId="260"/>
            <ac:spMk id="11" creationId="{C2D04A83-CC43-1FDE-68C9-E6CDD96E8D33}"/>
          </ac:spMkLst>
        </pc:spChg>
        <pc:grpChg chg="add mod">
          <ac:chgData name="Cameron DiFalco" userId="8c27fe8fdbe90775" providerId="LiveId" clId="{34FB2032-1ADE-4876-B10A-4C51FFFE8E89}" dt="2023-07-25T10:30:56.477" v="508" actId="164"/>
          <ac:grpSpMkLst>
            <pc:docMk/>
            <pc:sldMk cId="3878015666" sldId="260"/>
            <ac:grpSpMk id="6" creationId="{2084AA66-BADC-4B97-0787-3DA6D9699C29}"/>
          </ac:grpSpMkLst>
        </pc:grpChg>
        <pc:grpChg chg="add del mod">
          <ac:chgData name="Cameron DiFalco" userId="8c27fe8fdbe90775" providerId="LiveId" clId="{34FB2032-1ADE-4876-B10A-4C51FFFE8E89}" dt="2023-07-25T10:42:52.979" v="1411" actId="21"/>
          <ac:grpSpMkLst>
            <pc:docMk/>
            <pc:sldMk cId="3878015666" sldId="260"/>
            <ac:grpSpMk id="8" creationId="{49E60879-5A3A-9BCF-EF29-191EE1B20CDA}"/>
          </ac:grpSpMkLst>
        </pc:grpChg>
        <pc:picChg chg="add mod modCrop">
          <ac:chgData name="Cameron DiFalco" userId="8c27fe8fdbe90775" providerId="LiveId" clId="{34FB2032-1ADE-4876-B10A-4C51FFFE8E89}" dt="2023-07-25T10:30:50.824" v="506" actId="732"/>
          <ac:picMkLst>
            <pc:docMk/>
            <pc:sldMk cId="3878015666" sldId="260"/>
            <ac:picMk id="4" creationId="{92AA1EC9-B25F-021C-ECCF-FD44E63CB2ED}"/>
          </ac:picMkLst>
        </pc:picChg>
        <pc:picChg chg="add mod modCrop">
          <ac:chgData name="Cameron DiFalco" userId="8c27fe8fdbe90775" providerId="LiveId" clId="{34FB2032-1ADE-4876-B10A-4C51FFFE8E89}" dt="2023-07-25T10:30:24.884" v="499" actId="1076"/>
          <ac:picMkLst>
            <pc:docMk/>
            <pc:sldMk cId="3878015666" sldId="260"/>
            <ac:picMk id="5" creationId="{AD056A0B-4BBF-F2DB-C9D5-2CDE85741225}"/>
          </ac:picMkLst>
        </pc:picChg>
        <pc:picChg chg="add mod modCrop">
          <ac:chgData name="Cameron DiFalco" userId="8c27fe8fdbe90775" providerId="LiveId" clId="{34FB2032-1ADE-4876-B10A-4C51FFFE8E89}" dt="2023-07-25T10:30:56.477" v="508" actId="164"/>
          <ac:picMkLst>
            <pc:docMk/>
            <pc:sldMk cId="3878015666" sldId="260"/>
            <ac:picMk id="7" creationId="{F3DD0440-62AF-9515-AAF7-13D3868A84D8}"/>
          </ac:picMkLst>
        </pc:picChg>
        <pc:picChg chg="add mod modCrop">
          <ac:chgData name="Cameron DiFalco" userId="8c27fe8fdbe90775" providerId="LiveId" clId="{34FB2032-1ADE-4876-B10A-4C51FFFE8E89}" dt="2023-07-25T11:46:07.975" v="2623" actId="1076"/>
          <ac:picMkLst>
            <pc:docMk/>
            <pc:sldMk cId="3878015666" sldId="260"/>
            <ac:picMk id="10" creationId="{9A0A27D9-8F06-8437-B318-3874C87B7F73}"/>
          </ac:picMkLst>
        </pc:picChg>
      </pc:sldChg>
      <pc:sldChg chg="addSp delSp modSp mod">
        <pc:chgData name="Cameron DiFalco" userId="8c27fe8fdbe90775" providerId="LiveId" clId="{34FB2032-1ADE-4876-B10A-4C51FFFE8E89}" dt="2023-07-25T11:47:07.251" v="2628" actId="13926"/>
        <pc:sldMkLst>
          <pc:docMk/>
          <pc:sldMk cId="2617674686" sldId="261"/>
        </pc:sldMkLst>
        <pc:spChg chg="mod">
          <ac:chgData name="Cameron DiFalco" userId="8c27fe8fdbe90775" providerId="LiveId" clId="{34FB2032-1ADE-4876-B10A-4C51FFFE8E89}" dt="2023-07-25T11:19:11.432" v="2445" actId="27636"/>
          <ac:spMkLst>
            <pc:docMk/>
            <pc:sldMk cId="2617674686" sldId="261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1:47:07.251" v="2628" actId="13926"/>
          <ac:spMkLst>
            <pc:docMk/>
            <pc:sldMk cId="2617674686" sldId="261"/>
            <ac:spMk id="3" creationId="{00000000-0000-0000-0000-000000000000}"/>
          </ac:spMkLst>
        </pc:spChg>
        <pc:spChg chg="add del mod">
          <ac:chgData name="Cameron DiFalco" userId="8c27fe8fdbe90775" providerId="LiveId" clId="{34FB2032-1ADE-4876-B10A-4C51FFFE8E89}" dt="2023-07-25T11:25:57.435" v="2457" actId="21"/>
          <ac:spMkLst>
            <pc:docMk/>
            <pc:sldMk cId="2617674686" sldId="261"/>
            <ac:spMk id="11" creationId="{A3A967AD-DA9C-BE8B-135C-793E77A6CF25}"/>
          </ac:spMkLst>
        </pc:spChg>
        <pc:spChg chg="add del mod">
          <ac:chgData name="Cameron DiFalco" userId="8c27fe8fdbe90775" providerId="LiveId" clId="{34FB2032-1ADE-4876-B10A-4C51FFFE8E89}" dt="2023-07-25T11:25:48.804" v="2452"/>
          <ac:spMkLst>
            <pc:docMk/>
            <pc:sldMk cId="2617674686" sldId="261"/>
            <ac:spMk id="12" creationId="{834F8543-1E01-FA35-815E-2837D98639DC}"/>
          </ac:spMkLst>
        </pc:spChg>
        <pc:spChg chg="add del mod">
          <ac:chgData name="Cameron DiFalco" userId="8c27fe8fdbe90775" providerId="LiveId" clId="{34FB2032-1ADE-4876-B10A-4C51FFFE8E89}" dt="2023-07-25T11:36:24.554" v="2561" actId="478"/>
          <ac:spMkLst>
            <pc:docMk/>
            <pc:sldMk cId="2617674686" sldId="261"/>
            <ac:spMk id="14" creationId="{9F6948BE-A436-D7A0-4531-6D177E5E3F96}"/>
          </ac:spMkLst>
        </pc:spChg>
        <pc:picChg chg="add del mod">
          <ac:chgData name="Cameron DiFalco" userId="8c27fe8fdbe90775" providerId="LiveId" clId="{34FB2032-1ADE-4876-B10A-4C51FFFE8E89}" dt="2023-07-25T10:28:20.141" v="462" actId="478"/>
          <ac:picMkLst>
            <pc:docMk/>
            <pc:sldMk cId="2617674686" sldId="261"/>
            <ac:picMk id="4" creationId="{22548BE4-5D6B-2A5C-C525-AC1461006327}"/>
          </ac:picMkLst>
        </pc:picChg>
        <pc:picChg chg="add del mod">
          <ac:chgData name="Cameron DiFalco" userId="8c27fe8fdbe90775" providerId="LiveId" clId="{34FB2032-1ADE-4876-B10A-4C51FFFE8E89}" dt="2023-07-25T10:31:46.858" v="519" actId="21"/>
          <ac:picMkLst>
            <pc:docMk/>
            <pc:sldMk cId="2617674686" sldId="261"/>
            <ac:picMk id="6" creationId="{33468EBB-015E-02AD-AF76-8589F206DC09}"/>
          </ac:picMkLst>
        </pc:picChg>
        <pc:picChg chg="add del mod">
          <ac:chgData name="Cameron DiFalco" userId="8c27fe8fdbe90775" providerId="LiveId" clId="{34FB2032-1ADE-4876-B10A-4C51FFFE8E89}" dt="2023-07-25T10:28:48.550" v="473" actId="478"/>
          <ac:picMkLst>
            <pc:docMk/>
            <pc:sldMk cId="2617674686" sldId="261"/>
            <ac:picMk id="8" creationId="{7D244DD9-E577-D533-5BA9-8C70A425916A}"/>
          </ac:picMkLst>
        </pc:picChg>
        <pc:picChg chg="add del mod">
          <ac:chgData name="Cameron DiFalco" userId="8c27fe8fdbe90775" providerId="LiveId" clId="{34FB2032-1ADE-4876-B10A-4C51FFFE8E89}" dt="2023-07-25T10:52:16.845" v="1419" actId="21"/>
          <ac:picMkLst>
            <pc:docMk/>
            <pc:sldMk cId="2617674686" sldId="261"/>
            <ac:picMk id="10" creationId="{63FC715D-8251-79F8-D812-E0CC69617A38}"/>
          </ac:picMkLst>
        </pc:picChg>
      </pc:sldChg>
      <pc:sldChg chg="del">
        <pc:chgData name="Cameron DiFalco" userId="8c27fe8fdbe90775" providerId="LiveId" clId="{34FB2032-1ADE-4876-B10A-4C51FFFE8E89}" dt="2023-07-25T10:25:53.416" v="445" actId="47"/>
        <pc:sldMkLst>
          <pc:docMk/>
          <pc:sldMk cId="3468276282" sldId="262"/>
        </pc:sldMkLst>
      </pc:sldChg>
      <pc:sldChg chg="addSp delSp modSp mod">
        <pc:chgData name="Cameron DiFalco" userId="8c27fe8fdbe90775" providerId="LiveId" clId="{34FB2032-1ADE-4876-B10A-4C51FFFE8E89}" dt="2023-07-25T11:47:17.455" v="2630" actId="1076"/>
        <pc:sldMkLst>
          <pc:docMk/>
          <pc:sldMk cId="2532631602" sldId="263"/>
        </pc:sldMkLst>
        <pc:spChg chg="mod">
          <ac:chgData name="Cameron DiFalco" userId="8c27fe8fdbe90775" providerId="LiveId" clId="{34FB2032-1ADE-4876-B10A-4C51FFFE8E89}" dt="2023-07-25T11:47:15.725" v="2629" actId="1076"/>
          <ac:spMkLst>
            <pc:docMk/>
            <pc:sldMk cId="2532631602" sldId="263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1:47:17.455" v="2630" actId="1076"/>
          <ac:spMkLst>
            <pc:docMk/>
            <pc:sldMk cId="2532631602" sldId="263"/>
            <ac:spMk id="3" creationId="{00000000-0000-0000-0000-000000000000}"/>
          </ac:spMkLst>
        </pc:spChg>
        <pc:spChg chg="add del mod">
          <ac:chgData name="Cameron DiFalco" userId="8c27fe8fdbe90775" providerId="LiveId" clId="{34FB2032-1ADE-4876-B10A-4C51FFFE8E89}" dt="2023-07-25T11:25:33.386" v="2446" actId="21"/>
          <ac:spMkLst>
            <pc:docMk/>
            <pc:sldMk cId="2532631602" sldId="263"/>
            <ac:spMk id="5" creationId="{025CC517-D70E-8A90-FA80-36E4C6ED82CE}"/>
          </ac:spMkLst>
        </pc:spChg>
        <pc:spChg chg="add del mod">
          <ac:chgData name="Cameron DiFalco" userId="8c27fe8fdbe90775" providerId="LiveId" clId="{34FB2032-1ADE-4876-B10A-4C51FFFE8E89}" dt="2023-07-25T11:25:33.386" v="2446" actId="21"/>
          <ac:spMkLst>
            <pc:docMk/>
            <pc:sldMk cId="2532631602" sldId="263"/>
            <ac:spMk id="7" creationId="{6A7892D1-DF3F-F556-A667-006CE56C71E1}"/>
          </ac:spMkLst>
        </pc:spChg>
        <pc:spChg chg="add del mod">
          <ac:chgData name="Cameron DiFalco" userId="8c27fe8fdbe90775" providerId="LiveId" clId="{34FB2032-1ADE-4876-B10A-4C51FFFE8E89}" dt="2023-07-25T11:34:37.494" v="2558"/>
          <ac:spMkLst>
            <pc:docMk/>
            <pc:sldMk cId="2532631602" sldId="263"/>
            <ac:spMk id="9" creationId="{0399B7C2-CBA2-71C7-542D-AE0B59FD145C}"/>
          </ac:spMkLst>
        </pc:spChg>
      </pc:sldChg>
      <pc:sldChg chg="addSp delSp modSp add mod">
        <pc:chgData name="Cameron DiFalco" userId="8c27fe8fdbe90775" providerId="LiveId" clId="{34FB2032-1ADE-4876-B10A-4C51FFFE8E89}" dt="2023-07-25T11:45:47.090" v="2621"/>
        <pc:sldMkLst>
          <pc:docMk/>
          <pc:sldMk cId="1014211609" sldId="264"/>
        </pc:sldMkLst>
        <pc:spChg chg="mod">
          <ac:chgData name="Cameron DiFalco" userId="8c27fe8fdbe90775" providerId="LiveId" clId="{34FB2032-1ADE-4876-B10A-4C51FFFE8E89}" dt="2023-07-25T11:13:05.593" v="1839" actId="14100"/>
          <ac:spMkLst>
            <pc:docMk/>
            <pc:sldMk cId="1014211609" sldId="264"/>
            <ac:spMk id="2" creationId="{00000000-0000-0000-0000-000000000000}"/>
          </ac:spMkLst>
        </pc:spChg>
        <pc:spChg chg="mod">
          <ac:chgData name="Cameron DiFalco" userId="8c27fe8fdbe90775" providerId="LiveId" clId="{34FB2032-1ADE-4876-B10A-4C51FFFE8E89}" dt="2023-07-25T10:56:22.835" v="1478" actId="20577"/>
          <ac:spMkLst>
            <pc:docMk/>
            <pc:sldMk cId="1014211609" sldId="264"/>
            <ac:spMk id="3" creationId="{00000000-0000-0000-0000-000000000000}"/>
          </ac:spMkLst>
        </pc:spChg>
        <pc:spChg chg="add mod">
          <ac:chgData name="Cameron DiFalco" userId="8c27fe8fdbe90775" providerId="LiveId" clId="{34FB2032-1ADE-4876-B10A-4C51FFFE8E89}" dt="2023-07-25T11:45:47.090" v="2621"/>
          <ac:spMkLst>
            <pc:docMk/>
            <pc:sldMk cId="1014211609" sldId="264"/>
            <ac:spMk id="4" creationId="{1B1A3265-A894-6AB6-1EA0-36BA6241A4AD}"/>
          </ac:spMkLst>
        </pc:spChg>
        <pc:spChg chg="del">
          <ac:chgData name="Cameron DiFalco" userId="8c27fe8fdbe90775" providerId="LiveId" clId="{34FB2032-1ADE-4876-B10A-4C51FFFE8E89}" dt="2023-07-25T10:52:21.475" v="1420" actId="478"/>
          <ac:spMkLst>
            <pc:docMk/>
            <pc:sldMk cId="1014211609" sldId="264"/>
            <ac:spMk id="4" creationId="{5BC41E97-93E3-6582-6DBC-1D6666B47662}"/>
          </ac:spMkLst>
        </pc:spChg>
        <pc:grpChg chg="add mod">
          <ac:chgData name="Cameron DiFalco" userId="8c27fe8fdbe90775" providerId="LiveId" clId="{34FB2032-1ADE-4876-B10A-4C51FFFE8E89}" dt="2023-07-25T11:15:30.444" v="2200" actId="14100"/>
          <ac:grpSpMkLst>
            <pc:docMk/>
            <pc:sldMk cId="1014211609" sldId="264"/>
            <ac:grpSpMk id="5" creationId="{0F94F4CF-50B6-4D33-7319-7E2581273FCB}"/>
          </ac:grpSpMkLst>
        </pc:grpChg>
        <pc:grpChg chg="mod">
          <ac:chgData name="Cameron DiFalco" userId="8c27fe8fdbe90775" providerId="LiveId" clId="{34FB2032-1ADE-4876-B10A-4C51FFFE8E89}" dt="2023-07-25T10:42:55.182" v="1413"/>
          <ac:grpSpMkLst>
            <pc:docMk/>
            <pc:sldMk cId="1014211609" sldId="264"/>
            <ac:grpSpMk id="7" creationId="{C91A2AB7-DBF0-761D-DE3B-D31CCFC88E08}"/>
          </ac:grpSpMkLst>
        </pc:grpChg>
        <pc:picChg chg="del">
          <ac:chgData name="Cameron DiFalco" userId="8c27fe8fdbe90775" providerId="LiveId" clId="{34FB2032-1ADE-4876-B10A-4C51FFFE8E89}" dt="2023-07-25T10:42:54.944" v="1412" actId="478"/>
          <ac:picMkLst>
            <pc:docMk/>
            <pc:sldMk cId="1014211609" sldId="264"/>
            <ac:picMk id="6" creationId="{8CA436CF-9DF0-8FD2-A962-BF31B3D7628F}"/>
          </ac:picMkLst>
        </pc:picChg>
        <pc:picChg chg="mod">
          <ac:chgData name="Cameron DiFalco" userId="8c27fe8fdbe90775" providerId="LiveId" clId="{34FB2032-1ADE-4876-B10A-4C51FFFE8E89}" dt="2023-07-25T11:12:48.826" v="1834" actId="1076"/>
          <ac:picMkLst>
            <pc:docMk/>
            <pc:sldMk cId="1014211609" sldId="264"/>
            <ac:picMk id="8" creationId="{DA143890-7EE3-230B-F71C-4C97E8F44BA8}"/>
          </ac:picMkLst>
        </pc:picChg>
        <pc:picChg chg="mod">
          <ac:chgData name="Cameron DiFalco" userId="8c27fe8fdbe90775" providerId="LiveId" clId="{34FB2032-1ADE-4876-B10A-4C51FFFE8E89}" dt="2023-07-25T10:42:55.182" v="1413"/>
          <ac:picMkLst>
            <pc:docMk/>
            <pc:sldMk cId="1014211609" sldId="264"/>
            <ac:picMk id="9" creationId="{4D68B5CE-58FC-D8E7-64BA-A5DFCE5A5CF8}"/>
          </ac:picMkLst>
        </pc:picChg>
        <pc:picChg chg="mod">
          <ac:chgData name="Cameron DiFalco" userId="8c27fe8fdbe90775" providerId="LiveId" clId="{34FB2032-1ADE-4876-B10A-4C51FFFE8E89}" dt="2023-07-25T10:42:55.182" v="1413"/>
          <ac:picMkLst>
            <pc:docMk/>
            <pc:sldMk cId="1014211609" sldId="264"/>
            <ac:picMk id="10" creationId="{2516A436-6221-71A2-CE6F-ADBD704A2D8B}"/>
          </ac:picMkLst>
        </pc:picChg>
        <pc:picChg chg="add del mod">
          <ac:chgData name="Cameron DiFalco" userId="8c27fe8fdbe90775" providerId="LiveId" clId="{34FB2032-1ADE-4876-B10A-4C51FFFE8E89}" dt="2023-07-25T11:12:25.753" v="1823" actId="478"/>
          <ac:picMkLst>
            <pc:docMk/>
            <pc:sldMk cId="1014211609" sldId="264"/>
            <ac:picMk id="11" creationId="{DA6DFDDF-F62B-928D-5E1F-27035D014765}"/>
          </ac:picMkLst>
        </pc:picChg>
        <pc:picChg chg="add mod">
          <ac:chgData name="Cameron DiFalco" userId="8c27fe8fdbe90775" providerId="LiveId" clId="{34FB2032-1ADE-4876-B10A-4C51FFFE8E89}" dt="2023-07-25T11:15:34.745" v="2201" actId="14100"/>
          <ac:picMkLst>
            <pc:docMk/>
            <pc:sldMk cId="1014211609" sldId="264"/>
            <ac:picMk id="12" creationId="{D47FE08A-9DE3-E569-74F2-7548EA0FCD05}"/>
          </ac:picMkLst>
        </pc:picChg>
      </pc:sldChg>
      <pc:sldChg chg="add del">
        <pc:chgData name="Cameron DiFalco" userId="8c27fe8fdbe90775" providerId="LiveId" clId="{34FB2032-1ADE-4876-B10A-4C51FFFE8E89}" dt="2023-07-25T11:25:54.795" v="2455"/>
        <pc:sldMkLst>
          <pc:docMk/>
          <pc:sldMk cId="181236039" sldId="265"/>
        </pc:sldMkLst>
      </pc:sldChg>
      <pc:sldChg chg="addSp delSp modSp add mod">
        <pc:chgData name="Cameron DiFalco" userId="8c27fe8fdbe90775" providerId="LiveId" clId="{34FB2032-1ADE-4876-B10A-4C51FFFE8E89}" dt="2023-07-25T11:46:43.838" v="2625" actId="1076"/>
        <pc:sldMkLst>
          <pc:docMk/>
          <pc:sldMk cId="3106694459" sldId="265"/>
        </pc:sldMkLst>
        <pc:spChg chg="mod">
          <ac:chgData name="Cameron DiFalco" userId="8c27fe8fdbe90775" providerId="LiveId" clId="{34FB2032-1ADE-4876-B10A-4C51FFFE8E89}" dt="2023-07-25T11:40:31.874" v="2593" actId="20577"/>
          <ac:spMkLst>
            <pc:docMk/>
            <pc:sldMk cId="3106694459" sldId="265"/>
            <ac:spMk id="2" creationId="{00000000-0000-0000-0000-000000000000}"/>
          </ac:spMkLst>
        </pc:spChg>
        <pc:spChg chg="del">
          <ac:chgData name="Cameron DiFalco" userId="8c27fe8fdbe90775" providerId="LiveId" clId="{34FB2032-1ADE-4876-B10A-4C51FFFE8E89}" dt="2023-07-25T11:28:41.267" v="2464" actId="478"/>
          <ac:spMkLst>
            <pc:docMk/>
            <pc:sldMk cId="3106694459" sldId="265"/>
            <ac:spMk id="3" creationId="{00000000-0000-0000-0000-000000000000}"/>
          </ac:spMkLst>
        </pc:spChg>
        <pc:spChg chg="add mod">
          <ac:chgData name="Cameron DiFalco" userId="8c27fe8fdbe90775" providerId="LiveId" clId="{34FB2032-1ADE-4876-B10A-4C51FFFE8E89}" dt="2023-07-25T11:40:04.498" v="2587" actId="12"/>
          <ac:spMkLst>
            <pc:docMk/>
            <pc:sldMk cId="3106694459" sldId="265"/>
            <ac:spMk id="5" creationId="{ECF691F4-3D0A-C805-9823-3FECF666B1B8}"/>
          </ac:spMkLst>
        </pc:spChg>
        <pc:spChg chg="del mod">
          <ac:chgData name="Cameron DiFalco" userId="8c27fe8fdbe90775" providerId="LiveId" clId="{34FB2032-1ADE-4876-B10A-4C51FFFE8E89}" dt="2023-07-25T11:28:56.282" v="2504"/>
          <ac:spMkLst>
            <pc:docMk/>
            <pc:sldMk cId="3106694459" sldId="265"/>
            <ac:spMk id="11" creationId="{C2D04A83-CC43-1FDE-68C9-E6CDD96E8D33}"/>
          </ac:spMkLst>
        </pc:spChg>
        <pc:picChg chg="del">
          <ac:chgData name="Cameron DiFalco" userId="8c27fe8fdbe90775" providerId="LiveId" clId="{34FB2032-1ADE-4876-B10A-4C51FFFE8E89}" dt="2023-07-25T11:28:39.898" v="2463" actId="478"/>
          <ac:picMkLst>
            <pc:docMk/>
            <pc:sldMk cId="3106694459" sldId="265"/>
            <ac:picMk id="10" creationId="{9A0A27D9-8F06-8437-B318-3874C87B7F73}"/>
          </ac:picMkLst>
        </pc:picChg>
        <pc:picChg chg="add del mod">
          <ac:chgData name="Cameron DiFalco" userId="8c27fe8fdbe90775" providerId="LiveId" clId="{34FB2032-1ADE-4876-B10A-4C51FFFE8E89}" dt="2023-07-25T11:39:53.015" v="2582" actId="478"/>
          <ac:picMkLst>
            <pc:docMk/>
            <pc:sldMk cId="3106694459" sldId="265"/>
            <ac:picMk id="2050" creationId="{C0A26391-9D7D-565E-C256-8D55AC761505}"/>
          </ac:picMkLst>
        </pc:picChg>
        <pc:picChg chg="add mod">
          <ac:chgData name="Cameron DiFalco" userId="8c27fe8fdbe90775" providerId="LiveId" clId="{34FB2032-1ADE-4876-B10A-4C51FFFE8E89}" dt="2023-07-25T11:46:43.838" v="2625" actId="1076"/>
          <ac:picMkLst>
            <pc:docMk/>
            <pc:sldMk cId="3106694459" sldId="265"/>
            <ac:picMk id="2052" creationId="{F53FAD67-BDEF-2ACA-9C8F-97664AED9C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7/25/2023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3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8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0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9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493085"/>
            <a:ext cx="5202538" cy="20337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Forbes Highest Paid Athletes 1990-2020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Andy Newman, Cameron DiFalco,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Frank </a:t>
            </a:r>
            <a:r>
              <a:rPr lang="en-US" sz="2000" dirty="0" err="1">
                <a:solidFill>
                  <a:schemeClr val="tx1"/>
                </a:solidFill>
              </a:rPr>
              <a:t>Yichao</a:t>
            </a:r>
            <a:r>
              <a:rPr lang="en-US" sz="2000" dirty="0">
                <a:solidFill>
                  <a:schemeClr val="tx1"/>
                </a:solidFill>
              </a:rPr>
              <a:t> and Nathan </a:t>
            </a:r>
            <a:r>
              <a:rPr lang="en-US" sz="2000" dirty="0" err="1">
                <a:solidFill>
                  <a:schemeClr val="tx1"/>
                </a:solidFill>
              </a:rPr>
              <a:t>Teakle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Graphic 3" descr="Volleyball outline">
            <a:extLst>
              <a:ext uri="{FF2B5EF4-FFF2-40B4-BE49-F238E27FC236}">
                <a16:creationId xmlns:a16="http://schemas.microsoft.com/office/drawing/2014/main" id="{83CF9F83-8738-11A9-010E-E31B8011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0" y="199217"/>
            <a:ext cx="914400" cy="914400"/>
          </a:xfrm>
          <a:prstGeom prst="rect">
            <a:avLst/>
          </a:prstGeom>
        </p:spPr>
      </p:pic>
      <p:pic>
        <p:nvPicPr>
          <p:cNvPr id="6" name="Graphic 5" descr="Football outline">
            <a:extLst>
              <a:ext uri="{FF2B5EF4-FFF2-40B4-BE49-F238E27FC236}">
                <a16:creationId xmlns:a16="http://schemas.microsoft.com/office/drawing/2014/main" id="{72BB9671-85B1-526F-6F2C-0D580147A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025" y="199217"/>
            <a:ext cx="914400" cy="914400"/>
          </a:xfrm>
          <a:prstGeom prst="rect">
            <a:avLst/>
          </a:prstGeom>
        </p:spPr>
      </p:pic>
      <p:pic>
        <p:nvPicPr>
          <p:cNvPr id="9" name="Graphic 8" descr="Basketball outline">
            <a:extLst>
              <a:ext uri="{FF2B5EF4-FFF2-40B4-BE49-F238E27FC236}">
                <a16:creationId xmlns:a16="http://schemas.microsoft.com/office/drawing/2014/main" id="{3C7B8DF8-3073-90E2-80F7-44F5DEA54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1429" y="199217"/>
            <a:ext cx="914400" cy="914400"/>
          </a:xfrm>
          <a:prstGeom prst="rect">
            <a:avLst/>
          </a:prstGeom>
        </p:spPr>
      </p:pic>
      <p:pic>
        <p:nvPicPr>
          <p:cNvPr id="11" name="Graphic 10" descr="Soccer ball outline">
            <a:extLst>
              <a:ext uri="{FF2B5EF4-FFF2-40B4-BE49-F238E27FC236}">
                <a16:creationId xmlns:a16="http://schemas.microsoft.com/office/drawing/2014/main" id="{56BD1685-959B-9353-1BB5-2B57106E7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0330" y="199217"/>
            <a:ext cx="914400" cy="914400"/>
          </a:xfrm>
          <a:prstGeom prst="rect">
            <a:avLst/>
          </a:prstGeom>
        </p:spPr>
      </p:pic>
      <p:pic>
        <p:nvPicPr>
          <p:cNvPr id="13" name="Graphic 12" descr="Cricket bat and ball outline">
            <a:extLst>
              <a:ext uri="{FF2B5EF4-FFF2-40B4-BE49-F238E27FC236}">
                <a16:creationId xmlns:a16="http://schemas.microsoft.com/office/drawing/2014/main" id="{54576F95-7672-6A53-5A56-A93B811DD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34635" y="199217"/>
            <a:ext cx="914400" cy="914400"/>
          </a:xfrm>
          <a:prstGeom prst="rect">
            <a:avLst/>
          </a:prstGeom>
        </p:spPr>
      </p:pic>
      <p:pic>
        <p:nvPicPr>
          <p:cNvPr id="17" name="Graphic 16" descr="Golf clubs outline">
            <a:extLst>
              <a:ext uri="{FF2B5EF4-FFF2-40B4-BE49-F238E27FC236}">
                <a16:creationId xmlns:a16="http://schemas.microsoft.com/office/drawing/2014/main" id="{C4F04FAE-0A6C-C57C-82AF-AB64DC526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75801" y="199217"/>
            <a:ext cx="914400" cy="914400"/>
          </a:xfrm>
          <a:prstGeom prst="rect">
            <a:avLst/>
          </a:prstGeom>
        </p:spPr>
      </p:pic>
      <p:pic>
        <p:nvPicPr>
          <p:cNvPr id="19" name="Graphic 18" descr="Table tennis paddle and ball outline">
            <a:extLst>
              <a:ext uri="{FF2B5EF4-FFF2-40B4-BE49-F238E27FC236}">
                <a16:creationId xmlns:a16="http://schemas.microsoft.com/office/drawing/2014/main" id="{F72B3797-6026-8587-DF0F-3D69B87A11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98868" y="199217"/>
            <a:ext cx="914400" cy="914400"/>
          </a:xfrm>
          <a:prstGeom prst="rect">
            <a:avLst/>
          </a:prstGeom>
        </p:spPr>
      </p:pic>
      <p:pic>
        <p:nvPicPr>
          <p:cNvPr id="21" name="Graphic 20" descr="Boxing Glove outline">
            <a:extLst>
              <a:ext uri="{FF2B5EF4-FFF2-40B4-BE49-F238E27FC236}">
                <a16:creationId xmlns:a16="http://schemas.microsoft.com/office/drawing/2014/main" id="{EABE1BED-BA4F-EC18-7CD7-AC37C60F1D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90201" y="199217"/>
            <a:ext cx="914400" cy="914400"/>
          </a:xfrm>
          <a:prstGeom prst="rect">
            <a:avLst/>
          </a:prstGeom>
        </p:spPr>
      </p:pic>
      <p:pic>
        <p:nvPicPr>
          <p:cNvPr id="23" name="Graphic 22" descr="Dumbbell outline">
            <a:extLst>
              <a:ext uri="{FF2B5EF4-FFF2-40B4-BE49-F238E27FC236}">
                <a16:creationId xmlns:a16="http://schemas.microsoft.com/office/drawing/2014/main" id="{392BBC36-3D6B-837F-84AB-FD9032B46A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99050" y="199217"/>
            <a:ext cx="914400" cy="914400"/>
          </a:xfrm>
          <a:prstGeom prst="rect">
            <a:avLst/>
          </a:prstGeom>
        </p:spPr>
      </p:pic>
      <p:pic>
        <p:nvPicPr>
          <p:cNvPr id="27" name="Graphic 26" descr="Tennis racket and ball outline">
            <a:extLst>
              <a:ext uri="{FF2B5EF4-FFF2-40B4-BE49-F238E27FC236}">
                <a16:creationId xmlns:a16="http://schemas.microsoft.com/office/drawing/2014/main" id="{2C8D6061-8528-8EBD-55CD-29D9D89600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69368" y="199217"/>
            <a:ext cx="914400" cy="914400"/>
          </a:xfrm>
          <a:prstGeom prst="rect">
            <a:avLst/>
          </a:prstGeom>
        </p:spPr>
      </p:pic>
      <p:pic>
        <p:nvPicPr>
          <p:cNvPr id="29" name="Graphic 28" descr="Golf Flag In Hole outline">
            <a:extLst>
              <a:ext uri="{FF2B5EF4-FFF2-40B4-BE49-F238E27FC236}">
                <a16:creationId xmlns:a16="http://schemas.microsoft.com/office/drawing/2014/main" id="{6BA49FB8-CEA1-D16E-ADB0-6C328377E5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906804" y="1992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79545"/>
            <a:ext cx="6934201" cy="965477"/>
          </a:xfrm>
        </p:spPr>
        <p:txBody>
          <a:bodyPr/>
          <a:lstStyle/>
          <a:p>
            <a:r>
              <a:rPr lang="en-US" dirty="0"/>
              <a:t>Summary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711433"/>
            <a:ext cx="11087100" cy="35971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presentation explores the evolution of athlete's earnings over three decades, highlighting the top 10 earners and trends in the sports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e went through a data cleaning process to ensure when we ran code, it worked and was not going to cause further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We </a:t>
            </a:r>
            <a:r>
              <a:rPr lang="en-US" dirty="0"/>
              <a:t>discussed the topics we wanted to cover, delegated tasks and assisted each other when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We</a:t>
            </a:r>
            <a:r>
              <a:rPr lang="en-US" dirty="0"/>
              <a:t> have logically worked through the data set showing the graphs and data points we felt told this story with the most detail.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summary and challenges paid will talk through why we believe certain things occurred throughout the 3 decades of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43" y="406707"/>
            <a:ext cx="6934201" cy="965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Nationality of Athletes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52" y="1481959"/>
            <a:ext cx="5360275" cy="46300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United States has a dominance for the three-decade span of this data set 209 of the 300 athletes (68.44%).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European Presence is high in the top 5 other countries, UK (13), Germany (13), Switzerland (12) and Portugal (10).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 Athlete from Australia – Greg Norman Golf in 1990.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BC947-0495-E536-E406-C3F26926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06" y="3258812"/>
            <a:ext cx="6232206" cy="3110508"/>
          </a:xfrm>
          <a:prstGeom prst="rect">
            <a:avLst/>
          </a:prstGeom>
        </p:spPr>
      </p:pic>
      <p:pic>
        <p:nvPicPr>
          <p:cNvPr id="20" name="Picture 1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A1DB3C7-8C88-3916-67CA-35831BC29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389" y="488680"/>
            <a:ext cx="3830917" cy="277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E984A-7F66-1F67-E7A0-B6A4B142F7C0}"/>
              </a:ext>
            </a:extLst>
          </p:cNvPr>
          <p:cNvSpPr txBox="1"/>
          <p:nvPr/>
        </p:nvSpPr>
        <p:spPr>
          <a:xfrm>
            <a:off x="8005314" y="6112042"/>
            <a:ext cx="15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216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66" y="321968"/>
            <a:ext cx="9861331" cy="965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Change In Athletes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93" y="1466952"/>
            <a:ext cx="4412415" cy="48392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right, we present a box and whisker plot illustrating the upward trend in athlete salaries from 1990 to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both 2015 and 2018, two outliers significantly impacted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outliers were attributed to Floyd Mayweather, who earned an extraordinary $285 million and $300 million in those respective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BC41E97-93E3-6582-6DBC-1D6666B476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2461"/>
            <a:ext cx="3438939" cy="34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CA436CF-9DF0-8FD2-A962-BF31B3D76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9"/>
          <a:stretch/>
        </p:blipFill>
        <p:spPr>
          <a:xfrm>
            <a:off x="5261623" y="1818289"/>
            <a:ext cx="6730680" cy="42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67" y="321968"/>
            <a:ext cx="7820134" cy="965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Top Sports to Earn Most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93" y="1466952"/>
            <a:ext cx="4412415" cy="48392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94F4CF-50B6-4D33-7319-7E2581273FCB}"/>
              </a:ext>
            </a:extLst>
          </p:cNvPr>
          <p:cNvGrpSpPr/>
          <p:nvPr/>
        </p:nvGrpSpPr>
        <p:grpSpPr>
          <a:xfrm>
            <a:off x="6388909" y="2443184"/>
            <a:ext cx="5650692" cy="4056739"/>
            <a:chOff x="5657003" y="1776747"/>
            <a:chExt cx="6222980" cy="44744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1A2AB7-DBF0-761D-DE3B-D31CCFC88E08}"/>
                </a:ext>
              </a:extLst>
            </p:cNvPr>
            <p:cNvGrpSpPr/>
            <p:nvPr/>
          </p:nvGrpSpPr>
          <p:grpSpPr>
            <a:xfrm>
              <a:off x="5657003" y="1892840"/>
              <a:ext cx="6222980" cy="4358339"/>
              <a:chOff x="5825170" y="1124932"/>
              <a:chExt cx="6222980" cy="4358339"/>
            </a:xfrm>
          </p:grpSpPr>
          <p:pic>
            <p:nvPicPr>
              <p:cNvPr id="9" name="Picture 8" descr="A graph showing different colored dots&#10;&#10;Description automatically generated">
                <a:extLst>
                  <a:ext uri="{FF2B5EF4-FFF2-40B4-BE49-F238E27FC236}">
                    <a16:creationId xmlns:a16="http://schemas.microsoft.com/office/drawing/2014/main" id="{4D68B5CE-58FC-D8E7-64BA-A5DFCE5A5C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62" t="16568" r="38405" b="-404"/>
              <a:stretch/>
            </p:blipFill>
            <p:spPr>
              <a:xfrm>
                <a:off x="5825170" y="1124932"/>
                <a:ext cx="4782208" cy="4358339"/>
              </a:xfrm>
              <a:prstGeom prst="rect">
                <a:avLst/>
              </a:prstGeom>
            </p:spPr>
          </p:pic>
          <p:pic>
            <p:nvPicPr>
              <p:cNvPr id="10" name="Picture 9" descr="A graph showing different colored dots&#10;&#10;Description automatically generated">
                <a:extLst>
                  <a:ext uri="{FF2B5EF4-FFF2-40B4-BE49-F238E27FC236}">
                    <a16:creationId xmlns:a16="http://schemas.microsoft.com/office/drawing/2014/main" id="{2516A436-6221-71A2-CE6F-ADBD704A2D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4127" t="1124" b="56419"/>
              <a:stretch/>
            </p:blipFill>
            <p:spPr>
              <a:xfrm>
                <a:off x="9867253" y="2370081"/>
                <a:ext cx="2180897" cy="2207173"/>
              </a:xfrm>
              <a:prstGeom prst="rect">
                <a:avLst/>
              </a:prstGeom>
            </p:spPr>
          </p:pic>
        </p:grpSp>
        <p:pic>
          <p:nvPicPr>
            <p:cNvPr id="8" name="Picture 7" descr="A graph showing different colored dots&#10;&#10;Description automatically generated">
              <a:extLst>
                <a:ext uri="{FF2B5EF4-FFF2-40B4-BE49-F238E27FC236}">
                  <a16:creationId xmlns:a16="http://schemas.microsoft.com/office/drawing/2014/main" id="{DA143890-7EE3-230B-F71C-4C97E8F44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18" t="-117" r="38529" b="91181"/>
            <a:stretch/>
          </p:blipFill>
          <p:spPr>
            <a:xfrm>
              <a:off x="6604436" y="1776747"/>
              <a:ext cx="4918253" cy="64307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7FE08A-9DE3-E569-74F2-7548EA0F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152" y="400280"/>
            <a:ext cx="3846655" cy="2042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A3265-A894-6AB6-1EA0-36BA6241A4AD}"/>
              </a:ext>
            </a:extLst>
          </p:cNvPr>
          <p:cNvSpPr txBox="1"/>
          <p:nvPr/>
        </p:nvSpPr>
        <p:spPr>
          <a:xfrm>
            <a:off x="8005314" y="6112042"/>
            <a:ext cx="15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0142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43" y="584627"/>
            <a:ext cx="7418957" cy="965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Top 10 Most Occurring Athletes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19" y="1832353"/>
            <a:ext cx="10375231" cy="2585545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bubble chart is 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top 3 all play for different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Tiger Woods dominates the list of Top ranked recently while earlier it was Michael Jordan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USA dominates the world when it comes to 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Monica Seles is the only women to make the top-10 highest paid athlete list from 1990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Top 3 earners in 2020 are soccer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Basketball players earn the most followed by Boxing and Golf.</a:t>
            </a:r>
          </a:p>
        </p:txBody>
      </p:sp>
      <p:pic>
        <p:nvPicPr>
          <p:cNvPr id="10" name="Picture 9" descr="A graph of colored circles&#10;&#10;Description automatically generated">
            <a:extLst>
              <a:ext uri="{FF2B5EF4-FFF2-40B4-BE49-F238E27FC236}">
                <a16:creationId xmlns:a16="http://schemas.microsoft.com/office/drawing/2014/main" id="{9A0A27D9-8F06-8437-B318-3874C87B7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6" r="11216" b="2400"/>
          <a:stretch/>
        </p:blipFill>
        <p:spPr>
          <a:xfrm>
            <a:off x="6096000" y="3661846"/>
            <a:ext cx="5676181" cy="25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723761"/>
            <a:ext cx="7418957" cy="965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Take 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691F4-3D0A-C805-9823-3FECF666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2136227"/>
            <a:ext cx="5524500" cy="3515273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lack-Lato"/>
              </a:rPr>
              <a:t>Tiger Woods dominates the list of Top ranked recently while earlier it was Michael Jordan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lack-Lato"/>
              </a:rPr>
              <a:t>USA dominates the world when it comes to earnings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lack-Lato"/>
              </a:rPr>
              <a:t>Monica Seles is the only women to make the top-10 highest paid athlete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lack-Lato"/>
              </a:rPr>
              <a:t>Top 3 earners in 2020 are soccer players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effectLst/>
                <a:latin typeface="Slack-Lato"/>
              </a:rPr>
              <a:t>Basketball players earn the most followed by Boxing and Golf.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  <p:pic>
        <p:nvPicPr>
          <p:cNvPr id="2052" name="Picture 4" descr="Key Takeaway Images – Browse 1,097 Stock Photos, Vectors, and Video | Adobe  Stock">
            <a:extLst>
              <a:ext uri="{FF2B5EF4-FFF2-40B4-BE49-F238E27FC236}">
                <a16:creationId xmlns:a16="http://schemas.microsoft.com/office/drawing/2014/main" id="{F53FAD67-BDEF-2ACA-9C8F-97664AED9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" t="16179" r="50175" b="6571"/>
          <a:stretch/>
        </p:blipFill>
        <p:spPr bwMode="auto">
          <a:xfrm>
            <a:off x="7130691" y="1836682"/>
            <a:ext cx="3824858" cy="3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545"/>
            <a:ext cx="10756231" cy="965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Reasons for Changes in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" y="1901933"/>
            <a:ext cx="10375231" cy="2585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Globalisation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sports and the impact of social media/broadcasting have expanded the athlete's market, engaged a broader fan base and attracting sponsors.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corporate investment in sports sponsorships and partnerships has created additional revenue streams for athletes.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Athlete popularity surge has resulted in more endorsement opportunities with major brands, leading to increased earnings.</a:t>
            </a:r>
          </a:p>
        </p:txBody>
      </p:sp>
    </p:spTree>
    <p:extLst>
      <p:ext uri="{BB962C8B-B14F-4D97-AF65-F5344CB8AC3E}">
        <p14:creationId xmlns:p14="http://schemas.microsoft.com/office/powerpoint/2010/main" val="26176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15" y="747570"/>
            <a:ext cx="6934201" cy="96547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6" y="2136227"/>
            <a:ext cx="10375231" cy="2585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the Forbes Highest Paid Athletes 1990-2020 presentation showcases the remarkable growth of athlete earnings and highlights the integral role of endorsements and global events in shaping the sports industry's financial landscape.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reflect on the past three decades, it is evident that the world of sports has witnessed a paradigm shift in athlete earnings, demonstrating the immense potential for financial success through talent, brand endorsements, and strategic career choices.</a:t>
            </a:r>
          </a:p>
        </p:txBody>
      </p:sp>
    </p:spTree>
    <p:extLst>
      <p:ext uri="{BB962C8B-B14F-4D97-AF65-F5344CB8AC3E}">
        <p14:creationId xmlns:p14="http://schemas.microsoft.com/office/powerpoint/2010/main" val="253263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4A853-FA74-45B4-AE5F-B3796F4BB9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4D194-9020-4D77-BCEE-37803F72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152</TotalTime>
  <Words>565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Slack-Lato</vt:lpstr>
      <vt:lpstr>Office Theme</vt:lpstr>
      <vt:lpstr>Forbes Highest Paid Athletes 1990-2020</vt:lpstr>
      <vt:lpstr>Summary of Presentation</vt:lpstr>
      <vt:lpstr>Nationality of Athletes</vt:lpstr>
      <vt:lpstr>Change In Athletes Revenue</vt:lpstr>
      <vt:lpstr>Top Sports to Earn Most Money</vt:lpstr>
      <vt:lpstr>Top 10 Most Occurring Athletes</vt:lpstr>
      <vt:lpstr>Key Take Aways</vt:lpstr>
      <vt:lpstr>Reasons for Changes in Salaries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ForbesHighest Paid Athletes 1990-2020</dc:title>
  <dc:creator>Cameron DiFalco</dc:creator>
  <cp:lastModifiedBy>Cameron DiFalco</cp:lastModifiedBy>
  <cp:revision>1</cp:revision>
  <dcterms:created xsi:type="dcterms:W3CDTF">2023-07-24T11:23:45Z</dcterms:created>
  <dcterms:modified xsi:type="dcterms:W3CDTF">2023-07-25T11:47:24Z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