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600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747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3727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6152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0268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2024/11/02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367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2024/11/02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9277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8817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8535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266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010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903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385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2024/11/02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978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2024/11/02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8643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2024/11/02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794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955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8911957-E561-4BF5-98AE-BB567BC01949}" type="datetimeFigureOut">
              <a:rPr lang="en-ZA" smtClean="0"/>
              <a:t>2024/11/02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1727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DAE3-32C7-8ED8-6C26-54375F2AF5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err="1"/>
              <a:t>ThymeToCook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52838-4245-5F0A-7F0C-D44B93070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ITPV302 – Presentation</a:t>
            </a:r>
          </a:p>
          <a:p>
            <a:r>
              <a:rPr lang="en-ZA" dirty="0">
                <a:solidFill>
                  <a:schemeClr val="tx1"/>
                </a:solidFill>
              </a:rPr>
              <a:t>5 November 2024</a:t>
            </a:r>
          </a:p>
        </p:txBody>
      </p:sp>
    </p:spTree>
    <p:extLst>
      <p:ext uri="{BB962C8B-B14F-4D97-AF65-F5344CB8AC3E}">
        <p14:creationId xmlns:p14="http://schemas.microsoft.com/office/powerpoint/2010/main" val="384507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5038-821C-905C-4ED7-7CDDA6A6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D13A4-3982-1F3F-AA40-172F6D7F1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ZA" dirty="0"/>
              <a:t>People struggle to find recipes that are suited to their needs</a:t>
            </a:r>
          </a:p>
          <a:p>
            <a:pPr>
              <a:buClr>
                <a:schemeClr val="tx2"/>
              </a:buClr>
            </a:pPr>
            <a:r>
              <a:rPr lang="en-ZA" dirty="0"/>
              <a:t>Lack of beginner-friendly recipes</a:t>
            </a:r>
          </a:p>
          <a:p>
            <a:pPr>
              <a:buClr>
                <a:schemeClr val="tx2"/>
              </a:buClr>
            </a:pPr>
            <a:r>
              <a:rPr lang="en-ZA" dirty="0"/>
              <a:t>How this affects those who need easy to follow recipes</a:t>
            </a:r>
          </a:p>
          <a:p>
            <a:pPr>
              <a:buClr>
                <a:schemeClr val="tx2"/>
              </a:buClr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2026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7F0A-0D92-58C9-8AC4-8F8807E0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FEE8E-B3B9-77D7-EEBE-C157B7ADB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Personalise meal plans</a:t>
            </a:r>
          </a:p>
          <a:p>
            <a:r>
              <a:rPr lang="en-ZA" dirty="0"/>
              <a:t>Filter recipes based off available ingredients</a:t>
            </a:r>
          </a:p>
          <a:p>
            <a:r>
              <a:rPr lang="en-ZA" dirty="0"/>
              <a:t>Offline feature to save recipes</a:t>
            </a:r>
          </a:p>
          <a:p>
            <a:r>
              <a:rPr lang="en-ZA" dirty="0"/>
              <a:t>Provide step-by-step instructions </a:t>
            </a:r>
          </a:p>
          <a:p>
            <a:r>
              <a:rPr lang="en-ZA" dirty="0"/>
              <a:t>Scheduling with a built-in meal planner</a:t>
            </a:r>
          </a:p>
          <a:p>
            <a:r>
              <a:rPr lang="en-ZA" dirty="0"/>
              <a:t>Accessible as a multi-platform app</a:t>
            </a:r>
          </a:p>
        </p:txBody>
      </p:sp>
    </p:spTree>
    <p:extLst>
      <p:ext uri="{BB962C8B-B14F-4D97-AF65-F5344CB8AC3E}">
        <p14:creationId xmlns:p14="http://schemas.microsoft.com/office/powerpoint/2010/main" val="24096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81D7-EADE-3300-759C-1A714E11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5EFAC-C205-BD43-98E5-62EB6DE05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Hardware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12ECC-01DA-109A-F410-8EF294C900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/>
              <a:t>Phone or tablet with minimum 2GB RAM</a:t>
            </a:r>
          </a:p>
          <a:p>
            <a:r>
              <a:rPr lang="en-ZA" dirty="0"/>
              <a:t>Web app requires stable internet connection</a:t>
            </a:r>
          </a:p>
          <a:p>
            <a:r>
              <a:rPr lang="en-ZA" dirty="0"/>
              <a:t>Database hosted on the Firebase cloud infrastructure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F2505-7D74-87B6-4B00-06985E410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ZA" dirty="0"/>
              <a:t>Software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67212-A1E1-ED77-6418-357C8BA959F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ZA" dirty="0"/>
              <a:t>IDE - VS Code</a:t>
            </a:r>
          </a:p>
          <a:p>
            <a:r>
              <a:rPr lang="en-ZA" dirty="0"/>
              <a:t>Framework - Flutter (Version 3.24.2)</a:t>
            </a:r>
          </a:p>
          <a:p>
            <a:r>
              <a:rPr lang="en-ZA" dirty="0"/>
              <a:t>Dart (Version 3.5.2)</a:t>
            </a:r>
          </a:p>
          <a:p>
            <a:r>
              <a:rPr lang="en-ZA" dirty="0"/>
              <a:t>Firebase (Version 13.17.0)</a:t>
            </a:r>
          </a:p>
          <a:p>
            <a:r>
              <a:rPr lang="en-ZA" dirty="0"/>
              <a:t>Android 5 (minimum API/SDK 21)</a:t>
            </a:r>
          </a:p>
          <a:p>
            <a:r>
              <a:rPr lang="en-ZA" dirty="0"/>
              <a:t>Web version optimized for MS Edge</a:t>
            </a:r>
          </a:p>
        </p:txBody>
      </p:sp>
    </p:spTree>
    <p:extLst>
      <p:ext uri="{BB962C8B-B14F-4D97-AF65-F5344CB8AC3E}">
        <p14:creationId xmlns:p14="http://schemas.microsoft.com/office/powerpoint/2010/main" val="320739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895C-CEBE-3DA9-CAD9-66C18401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32" y="215892"/>
            <a:ext cx="5092906" cy="1574808"/>
          </a:xfrm>
        </p:spPr>
        <p:txBody>
          <a:bodyPr/>
          <a:lstStyle/>
          <a:p>
            <a:r>
              <a:rPr lang="en-ZA" dirty="0"/>
              <a:t>Use-case Diagram</a:t>
            </a:r>
          </a:p>
        </p:txBody>
      </p:sp>
      <p:pic>
        <p:nvPicPr>
          <p:cNvPr id="6" name="Picture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EDA5FD07-C1D5-EA04-1FDD-80FA534BC5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8800" y="69770"/>
            <a:ext cx="4702921" cy="671845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902ED-71B0-1FBC-A4F1-15DE351E2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9032" y="2238374"/>
            <a:ext cx="5084979" cy="32670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1" dirty="0"/>
              <a:t>Guest Users</a:t>
            </a:r>
            <a:r>
              <a:rPr lang="en-ZA" sz="1800" dirty="0"/>
              <a:t>: Limited to features such as the grocery list and meal planning</a:t>
            </a:r>
          </a:p>
          <a:p>
            <a:endParaRPr lang="en-Z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1" dirty="0"/>
              <a:t>Registered User</a:t>
            </a:r>
            <a:r>
              <a:rPr lang="en-ZA" sz="1800" dirty="0"/>
              <a:t>: Access to meal planner, grocery list, </a:t>
            </a:r>
          </a:p>
          <a:p>
            <a:endParaRPr lang="en-Z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1" dirty="0"/>
              <a:t>Admin</a:t>
            </a:r>
            <a:r>
              <a:rPr lang="en-ZA" sz="1800" dirty="0"/>
              <a:t>: View analytics, manage recipes and users.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08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F0E0-8AF2-7188-CD32-195FC11AD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1" y="386043"/>
            <a:ext cx="9404723" cy="652182"/>
          </a:xfrm>
        </p:spPr>
        <p:txBody>
          <a:bodyPr/>
          <a:lstStyle/>
          <a:p>
            <a:r>
              <a:rPr lang="en-ZA" dirty="0"/>
              <a:t>Relational database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A657BA-D9A8-858D-9B63-FAB641A60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6" y="1138872"/>
            <a:ext cx="11004950" cy="554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19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270</TotalTime>
  <Words>161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ThymeToCook</vt:lpstr>
      <vt:lpstr>Introduction</vt:lpstr>
      <vt:lpstr>Objectives</vt:lpstr>
      <vt:lpstr>Requirements</vt:lpstr>
      <vt:lpstr>Use-case Diagram</vt:lpstr>
      <vt:lpstr>Relational database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Naidoo, Max, (Mr) (s225227053)</dc:creator>
  <cp:lastModifiedBy>Naidoo, Max, (Mr) (s225227053)</cp:lastModifiedBy>
  <cp:revision>6</cp:revision>
  <dcterms:created xsi:type="dcterms:W3CDTF">2024-11-02T18:58:57Z</dcterms:created>
  <dcterms:modified xsi:type="dcterms:W3CDTF">2024-11-02T23:29:12Z</dcterms:modified>
</cp:coreProperties>
</file>