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62" r:id="rId4"/>
    <p:sldId id="259" r:id="rId5"/>
    <p:sldId id="260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A91B7C-41C4-4FBF-AE53-1FE3782C85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4FA45D-D533-4C34-9406-A595C07F2C4E}">
      <dgm:prSet/>
      <dgm:spPr/>
      <dgm:t>
        <a:bodyPr/>
        <a:lstStyle/>
        <a:p>
          <a:r>
            <a:rPr lang="en-ZA"/>
            <a:t>People struggle to find recipes that are suited to their needs</a:t>
          </a:r>
          <a:endParaRPr lang="en-US"/>
        </a:p>
      </dgm:t>
    </dgm:pt>
    <dgm:pt modelId="{4C53BB95-E0B9-41CB-B6EA-6E83C32541B6}" type="parTrans" cxnId="{6ED35F84-B04E-4286-971E-B1757A0BBC7C}">
      <dgm:prSet/>
      <dgm:spPr/>
      <dgm:t>
        <a:bodyPr/>
        <a:lstStyle/>
        <a:p>
          <a:endParaRPr lang="en-US"/>
        </a:p>
      </dgm:t>
    </dgm:pt>
    <dgm:pt modelId="{C88A760E-D114-443C-A9D1-5A17FF9D3F4A}" type="sibTrans" cxnId="{6ED35F84-B04E-4286-971E-B1757A0BBC7C}">
      <dgm:prSet/>
      <dgm:spPr/>
      <dgm:t>
        <a:bodyPr/>
        <a:lstStyle/>
        <a:p>
          <a:endParaRPr lang="en-US"/>
        </a:p>
      </dgm:t>
    </dgm:pt>
    <dgm:pt modelId="{F363AC19-D559-4882-99BD-DE71E52D0D98}">
      <dgm:prSet/>
      <dgm:spPr/>
      <dgm:t>
        <a:bodyPr/>
        <a:lstStyle/>
        <a:p>
          <a:r>
            <a:rPr lang="en-ZA"/>
            <a:t>Lack of beginner-friendly recipes</a:t>
          </a:r>
          <a:endParaRPr lang="en-US"/>
        </a:p>
      </dgm:t>
    </dgm:pt>
    <dgm:pt modelId="{365E6119-DA73-4A96-AA9A-CC5687EF1A05}" type="parTrans" cxnId="{4E942D1D-D8AB-4189-A7FC-856EAE749B07}">
      <dgm:prSet/>
      <dgm:spPr/>
      <dgm:t>
        <a:bodyPr/>
        <a:lstStyle/>
        <a:p>
          <a:endParaRPr lang="en-US"/>
        </a:p>
      </dgm:t>
    </dgm:pt>
    <dgm:pt modelId="{40F3FE3F-9B13-4D9E-B197-045A48EC91D7}" type="sibTrans" cxnId="{4E942D1D-D8AB-4189-A7FC-856EAE749B07}">
      <dgm:prSet/>
      <dgm:spPr/>
      <dgm:t>
        <a:bodyPr/>
        <a:lstStyle/>
        <a:p>
          <a:endParaRPr lang="en-US"/>
        </a:p>
      </dgm:t>
    </dgm:pt>
    <dgm:pt modelId="{5F971BA8-3816-4496-8411-D295B3F59B9B}">
      <dgm:prSet/>
      <dgm:spPr/>
      <dgm:t>
        <a:bodyPr/>
        <a:lstStyle/>
        <a:p>
          <a:r>
            <a:rPr lang="en-ZA"/>
            <a:t>How this affects those who need easy to follow recipes</a:t>
          </a:r>
          <a:endParaRPr lang="en-US"/>
        </a:p>
      </dgm:t>
    </dgm:pt>
    <dgm:pt modelId="{CF5558DB-B30E-4A02-BF9A-ADCE31A782D7}" type="parTrans" cxnId="{A1FBC6AB-087A-4715-B36C-4A28EC13D722}">
      <dgm:prSet/>
      <dgm:spPr/>
      <dgm:t>
        <a:bodyPr/>
        <a:lstStyle/>
        <a:p>
          <a:endParaRPr lang="en-US"/>
        </a:p>
      </dgm:t>
    </dgm:pt>
    <dgm:pt modelId="{0A9E8214-7602-4AED-92D2-A9D15AE6F81E}" type="sibTrans" cxnId="{A1FBC6AB-087A-4715-B36C-4A28EC13D722}">
      <dgm:prSet/>
      <dgm:spPr/>
      <dgm:t>
        <a:bodyPr/>
        <a:lstStyle/>
        <a:p>
          <a:endParaRPr lang="en-US"/>
        </a:p>
      </dgm:t>
    </dgm:pt>
    <dgm:pt modelId="{0A3E2D78-0F65-44CE-9743-EFCBCEE2A2F3}" type="pres">
      <dgm:prSet presAssocID="{D2A91B7C-41C4-4FBF-AE53-1FE3782C8580}" presName="root" presStyleCnt="0">
        <dgm:presLayoutVars>
          <dgm:dir/>
          <dgm:resizeHandles val="exact"/>
        </dgm:presLayoutVars>
      </dgm:prSet>
      <dgm:spPr/>
    </dgm:pt>
    <dgm:pt modelId="{0C2DA695-170E-423D-953A-D2154A28C1CC}" type="pres">
      <dgm:prSet presAssocID="{654FA45D-D533-4C34-9406-A595C07F2C4E}" presName="compNode" presStyleCnt="0"/>
      <dgm:spPr/>
    </dgm:pt>
    <dgm:pt modelId="{FBDB4F51-9E86-4D98-9F3F-FFF3E4943C0F}" type="pres">
      <dgm:prSet presAssocID="{654FA45D-D533-4C34-9406-A595C07F2C4E}" presName="bgRect" presStyleLbl="bgShp" presStyleIdx="0" presStyleCnt="3"/>
      <dgm:spPr/>
    </dgm:pt>
    <dgm:pt modelId="{BAF9EAAB-0FB6-433F-9036-1110CC07E9C7}" type="pres">
      <dgm:prSet presAssocID="{654FA45D-D533-4C34-9406-A595C07F2C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4B1F5E80-D82D-4F81-86F9-E05F830303FB}" type="pres">
      <dgm:prSet presAssocID="{654FA45D-D533-4C34-9406-A595C07F2C4E}" presName="spaceRect" presStyleCnt="0"/>
      <dgm:spPr/>
    </dgm:pt>
    <dgm:pt modelId="{DBB0187B-93F9-4091-855B-855650F2F115}" type="pres">
      <dgm:prSet presAssocID="{654FA45D-D533-4C34-9406-A595C07F2C4E}" presName="parTx" presStyleLbl="revTx" presStyleIdx="0" presStyleCnt="3">
        <dgm:presLayoutVars>
          <dgm:chMax val="0"/>
          <dgm:chPref val="0"/>
        </dgm:presLayoutVars>
      </dgm:prSet>
      <dgm:spPr/>
    </dgm:pt>
    <dgm:pt modelId="{F7947824-197B-44ED-929E-55F2B812BA63}" type="pres">
      <dgm:prSet presAssocID="{C88A760E-D114-443C-A9D1-5A17FF9D3F4A}" presName="sibTrans" presStyleCnt="0"/>
      <dgm:spPr/>
    </dgm:pt>
    <dgm:pt modelId="{BD9706CE-BE51-4B93-B2F3-1C65721F1086}" type="pres">
      <dgm:prSet presAssocID="{F363AC19-D559-4882-99BD-DE71E52D0D98}" presName="compNode" presStyleCnt="0"/>
      <dgm:spPr/>
    </dgm:pt>
    <dgm:pt modelId="{E297528F-1E0F-40A3-BB75-449AD2FB8DFE}" type="pres">
      <dgm:prSet presAssocID="{F363AC19-D559-4882-99BD-DE71E52D0D98}" presName="bgRect" presStyleLbl="bgShp" presStyleIdx="1" presStyleCnt="3"/>
      <dgm:spPr/>
    </dgm:pt>
    <dgm:pt modelId="{0D75826E-0143-421E-A79A-6A0BA2300A0F}" type="pres">
      <dgm:prSet presAssocID="{F363AC19-D559-4882-99BD-DE71E52D0D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ole Pizza"/>
        </a:ext>
      </dgm:extLst>
    </dgm:pt>
    <dgm:pt modelId="{EDE2DDF2-53AB-4948-9BEF-E4BE908EC2C4}" type="pres">
      <dgm:prSet presAssocID="{F363AC19-D559-4882-99BD-DE71E52D0D98}" presName="spaceRect" presStyleCnt="0"/>
      <dgm:spPr/>
    </dgm:pt>
    <dgm:pt modelId="{46EF5E7A-F840-4158-B063-63CA6A27BD31}" type="pres">
      <dgm:prSet presAssocID="{F363AC19-D559-4882-99BD-DE71E52D0D98}" presName="parTx" presStyleLbl="revTx" presStyleIdx="1" presStyleCnt="3">
        <dgm:presLayoutVars>
          <dgm:chMax val="0"/>
          <dgm:chPref val="0"/>
        </dgm:presLayoutVars>
      </dgm:prSet>
      <dgm:spPr/>
    </dgm:pt>
    <dgm:pt modelId="{5A680A52-5945-4A2E-AD54-965D85C7C6BC}" type="pres">
      <dgm:prSet presAssocID="{40F3FE3F-9B13-4D9E-B197-045A48EC91D7}" presName="sibTrans" presStyleCnt="0"/>
      <dgm:spPr/>
    </dgm:pt>
    <dgm:pt modelId="{CB460AA4-E7F1-47C7-B8FF-DAF6AF0D2036}" type="pres">
      <dgm:prSet presAssocID="{5F971BA8-3816-4496-8411-D295B3F59B9B}" presName="compNode" presStyleCnt="0"/>
      <dgm:spPr/>
    </dgm:pt>
    <dgm:pt modelId="{743D2309-C80B-4848-8E57-91973323C8F2}" type="pres">
      <dgm:prSet presAssocID="{5F971BA8-3816-4496-8411-D295B3F59B9B}" presName="bgRect" presStyleLbl="bgShp" presStyleIdx="2" presStyleCnt="3"/>
      <dgm:spPr/>
    </dgm:pt>
    <dgm:pt modelId="{A6998874-5670-47E5-A237-88EB13FCA44B}" type="pres">
      <dgm:prSet presAssocID="{5F971BA8-3816-4496-8411-D295B3F59B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48E55DB9-E349-4DE3-A5E6-D13F7429DAC3}" type="pres">
      <dgm:prSet presAssocID="{5F971BA8-3816-4496-8411-D295B3F59B9B}" presName="spaceRect" presStyleCnt="0"/>
      <dgm:spPr/>
    </dgm:pt>
    <dgm:pt modelId="{15200E00-96B6-4B25-BB7D-03B9018E400C}" type="pres">
      <dgm:prSet presAssocID="{5F971BA8-3816-4496-8411-D295B3F59B9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E942D1D-D8AB-4189-A7FC-856EAE749B07}" srcId="{D2A91B7C-41C4-4FBF-AE53-1FE3782C8580}" destId="{F363AC19-D559-4882-99BD-DE71E52D0D98}" srcOrd="1" destOrd="0" parTransId="{365E6119-DA73-4A96-AA9A-CC5687EF1A05}" sibTransId="{40F3FE3F-9B13-4D9E-B197-045A48EC91D7}"/>
    <dgm:cxn modelId="{6ED35F84-B04E-4286-971E-B1757A0BBC7C}" srcId="{D2A91B7C-41C4-4FBF-AE53-1FE3782C8580}" destId="{654FA45D-D533-4C34-9406-A595C07F2C4E}" srcOrd="0" destOrd="0" parTransId="{4C53BB95-E0B9-41CB-B6EA-6E83C32541B6}" sibTransId="{C88A760E-D114-443C-A9D1-5A17FF9D3F4A}"/>
    <dgm:cxn modelId="{769E509B-44CB-42CC-B4EA-20BF47BCB97F}" type="presOf" srcId="{F363AC19-D559-4882-99BD-DE71E52D0D98}" destId="{46EF5E7A-F840-4158-B063-63CA6A27BD31}" srcOrd="0" destOrd="0" presId="urn:microsoft.com/office/officeart/2018/2/layout/IconVerticalSolidList"/>
    <dgm:cxn modelId="{A1FBC6AB-087A-4715-B36C-4A28EC13D722}" srcId="{D2A91B7C-41C4-4FBF-AE53-1FE3782C8580}" destId="{5F971BA8-3816-4496-8411-D295B3F59B9B}" srcOrd="2" destOrd="0" parTransId="{CF5558DB-B30E-4A02-BF9A-ADCE31A782D7}" sibTransId="{0A9E8214-7602-4AED-92D2-A9D15AE6F81E}"/>
    <dgm:cxn modelId="{034D1CAE-CB35-4A89-80EB-424D798FB8FF}" type="presOf" srcId="{5F971BA8-3816-4496-8411-D295B3F59B9B}" destId="{15200E00-96B6-4B25-BB7D-03B9018E400C}" srcOrd="0" destOrd="0" presId="urn:microsoft.com/office/officeart/2018/2/layout/IconVerticalSolidList"/>
    <dgm:cxn modelId="{FF91AEC5-5A5A-4471-A772-C9E766079452}" type="presOf" srcId="{654FA45D-D533-4C34-9406-A595C07F2C4E}" destId="{DBB0187B-93F9-4091-855B-855650F2F115}" srcOrd="0" destOrd="0" presId="urn:microsoft.com/office/officeart/2018/2/layout/IconVerticalSolidList"/>
    <dgm:cxn modelId="{EFFE9DD0-8483-4116-AA1F-3E53CC5AFD6F}" type="presOf" srcId="{D2A91B7C-41C4-4FBF-AE53-1FE3782C8580}" destId="{0A3E2D78-0F65-44CE-9743-EFCBCEE2A2F3}" srcOrd="0" destOrd="0" presId="urn:microsoft.com/office/officeart/2018/2/layout/IconVerticalSolidList"/>
    <dgm:cxn modelId="{BD97CCAB-0A9C-4E56-8BFF-1DB3D777A0DC}" type="presParOf" srcId="{0A3E2D78-0F65-44CE-9743-EFCBCEE2A2F3}" destId="{0C2DA695-170E-423D-953A-D2154A28C1CC}" srcOrd="0" destOrd="0" presId="urn:microsoft.com/office/officeart/2018/2/layout/IconVerticalSolidList"/>
    <dgm:cxn modelId="{E130093A-1D2A-4946-98AD-3B14AB4BCF41}" type="presParOf" srcId="{0C2DA695-170E-423D-953A-D2154A28C1CC}" destId="{FBDB4F51-9E86-4D98-9F3F-FFF3E4943C0F}" srcOrd="0" destOrd="0" presId="urn:microsoft.com/office/officeart/2018/2/layout/IconVerticalSolidList"/>
    <dgm:cxn modelId="{7FEB08C5-0C3F-4A42-99E9-4465AF1A6314}" type="presParOf" srcId="{0C2DA695-170E-423D-953A-D2154A28C1CC}" destId="{BAF9EAAB-0FB6-433F-9036-1110CC07E9C7}" srcOrd="1" destOrd="0" presId="urn:microsoft.com/office/officeart/2018/2/layout/IconVerticalSolidList"/>
    <dgm:cxn modelId="{DFA66260-9504-4D79-8B38-4837EA324A47}" type="presParOf" srcId="{0C2DA695-170E-423D-953A-D2154A28C1CC}" destId="{4B1F5E80-D82D-4F81-86F9-E05F830303FB}" srcOrd="2" destOrd="0" presId="urn:microsoft.com/office/officeart/2018/2/layout/IconVerticalSolidList"/>
    <dgm:cxn modelId="{8F4F8EDF-0193-4526-AA8D-71394FD04324}" type="presParOf" srcId="{0C2DA695-170E-423D-953A-D2154A28C1CC}" destId="{DBB0187B-93F9-4091-855B-855650F2F115}" srcOrd="3" destOrd="0" presId="urn:microsoft.com/office/officeart/2018/2/layout/IconVerticalSolidList"/>
    <dgm:cxn modelId="{8DD75DE3-A0AF-407B-A2B9-780DA7A8AC96}" type="presParOf" srcId="{0A3E2D78-0F65-44CE-9743-EFCBCEE2A2F3}" destId="{F7947824-197B-44ED-929E-55F2B812BA63}" srcOrd="1" destOrd="0" presId="urn:microsoft.com/office/officeart/2018/2/layout/IconVerticalSolidList"/>
    <dgm:cxn modelId="{F3AADE15-010D-4F5C-BEDD-3FA1BE2AC0FB}" type="presParOf" srcId="{0A3E2D78-0F65-44CE-9743-EFCBCEE2A2F3}" destId="{BD9706CE-BE51-4B93-B2F3-1C65721F1086}" srcOrd="2" destOrd="0" presId="urn:microsoft.com/office/officeart/2018/2/layout/IconVerticalSolidList"/>
    <dgm:cxn modelId="{9CA577A9-D268-4C46-BC4A-F59620A4FC31}" type="presParOf" srcId="{BD9706CE-BE51-4B93-B2F3-1C65721F1086}" destId="{E297528F-1E0F-40A3-BB75-449AD2FB8DFE}" srcOrd="0" destOrd="0" presId="urn:microsoft.com/office/officeart/2018/2/layout/IconVerticalSolidList"/>
    <dgm:cxn modelId="{C1BE3E00-BB3A-40F1-BB35-1D8C3EDE1E27}" type="presParOf" srcId="{BD9706CE-BE51-4B93-B2F3-1C65721F1086}" destId="{0D75826E-0143-421E-A79A-6A0BA2300A0F}" srcOrd="1" destOrd="0" presId="urn:microsoft.com/office/officeart/2018/2/layout/IconVerticalSolidList"/>
    <dgm:cxn modelId="{FED15CFF-79D5-4239-BCA4-8E3C5DB3CBA6}" type="presParOf" srcId="{BD9706CE-BE51-4B93-B2F3-1C65721F1086}" destId="{EDE2DDF2-53AB-4948-9BEF-E4BE908EC2C4}" srcOrd="2" destOrd="0" presId="urn:microsoft.com/office/officeart/2018/2/layout/IconVerticalSolidList"/>
    <dgm:cxn modelId="{FB992291-30D9-40DF-A89A-A9743F74039B}" type="presParOf" srcId="{BD9706CE-BE51-4B93-B2F3-1C65721F1086}" destId="{46EF5E7A-F840-4158-B063-63CA6A27BD31}" srcOrd="3" destOrd="0" presId="urn:microsoft.com/office/officeart/2018/2/layout/IconVerticalSolidList"/>
    <dgm:cxn modelId="{642A95C4-A19B-48B3-AE02-4C8775DA202E}" type="presParOf" srcId="{0A3E2D78-0F65-44CE-9743-EFCBCEE2A2F3}" destId="{5A680A52-5945-4A2E-AD54-965D85C7C6BC}" srcOrd="3" destOrd="0" presId="urn:microsoft.com/office/officeart/2018/2/layout/IconVerticalSolidList"/>
    <dgm:cxn modelId="{E3B9ED82-8AE2-4218-BC4E-752944630183}" type="presParOf" srcId="{0A3E2D78-0F65-44CE-9743-EFCBCEE2A2F3}" destId="{CB460AA4-E7F1-47C7-B8FF-DAF6AF0D2036}" srcOrd="4" destOrd="0" presId="urn:microsoft.com/office/officeart/2018/2/layout/IconVerticalSolidList"/>
    <dgm:cxn modelId="{D7897CFD-F9C7-4EF0-A135-B7B66B955735}" type="presParOf" srcId="{CB460AA4-E7F1-47C7-B8FF-DAF6AF0D2036}" destId="{743D2309-C80B-4848-8E57-91973323C8F2}" srcOrd="0" destOrd="0" presId="urn:microsoft.com/office/officeart/2018/2/layout/IconVerticalSolidList"/>
    <dgm:cxn modelId="{A25017D3-A805-40E6-A60B-9242888F6AF5}" type="presParOf" srcId="{CB460AA4-E7F1-47C7-B8FF-DAF6AF0D2036}" destId="{A6998874-5670-47E5-A237-88EB13FCA44B}" srcOrd="1" destOrd="0" presId="urn:microsoft.com/office/officeart/2018/2/layout/IconVerticalSolidList"/>
    <dgm:cxn modelId="{F7E7BC09-B56A-4024-BE9D-800C6AAE399D}" type="presParOf" srcId="{CB460AA4-E7F1-47C7-B8FF-DAF6AF0D2036}" destId="{48E55DB9-E349-4DE3-A5E6-D13F7429DAC3}" srcOrd="2" destOrd="0" presId="urn:microsoft.com/office/officeart/2018/2/layout/IconVerticalSolidList"/>
    <dgm:cxn modelId="{EC3BDB42-01F2-4051-A98C-DF479F6742EB}" type="presParOf" srcId="{CB460AA4-E7F1-47C7-B8FF-DAF6AF0D2036}" destId="{15200E00-96B6-4B25-BB7D-03B9018E40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B4F51-9E86-4D98-9F3F-FFF3E4943C0F}">
      <dsp:nvSpPr>
        <dsp:cNvPr id="0" name=""/>
        <dsp:cNvSpPr/>
      </dsp:nvSpPr>
      <dsp:spPr>
        <a:xfrm>
          <a:off x="0" y="582"/>
          <a:ext cx="5614987" cy="1363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9EAAB-0FB6-433F-9036-1110CC07E9C7}">
      <dsp:nvSpPr>
        <dsp:cNvPr id="0" name=""/>
        <dsp:cNvSpPr/>
      </dsp:nvSpPr>
      <dsp:spPr>
        <a:xfrm>
          <a:off x="412475" y="307382"/>
          <a:ext cx="749956" cy="7499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0187B-93F9-4091-855B-855650F2F115}">
      <dsp:nvSpPr>
        <dsp:cNvPr id="0" name=""/>
        <dsp:cNvSpPr/>
      </dsp:nvSpPr>
      <dsp:spPr>
        <a:xfrm>
          <a:off x="1574907" y="582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500" kern="1200"/>
            <a:t>People struggle to find recipes that are suited to their needs</a:t>
          </a:r>
          <a:endParaRPr lang="en-US" sz="2500" kern="1200"/>
        </a:p>
      </dsp:txBody>
      <dsp:txXfrm>
        <a:off x="1574907" y="582"/>
        <a:ext cx="4040079" cy="1363556"/>
      </dsp:txXfrm>
    </dsp:sp>
    <dsp:sp modelId="{E297528F-1E0F-40A3-BB75-449AD2FB8DFE}">
      <dsp:nvSpPr>
        <dsp:cNvPr id="0" name=""/>
        <dsp:cNvSpPr/>
      </dsp:nvSpPr>
      <dsp:spPr>
        <a:xfrm>
          <a:off x="0" y="1705028"/>
          <a:ext cx="5614987" cy="1363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5826E-0143-421E-A79A-6A0BA2300A0F}">
      <dsp:nvSpPr>
        <dsp:cNvPr id="0" name=""/>
        <dsp:cNvSpPr/>
      </dsp:nvSpPr>
      <dsp:spPr>
        <a:xfrm>
          <a:off x="412475" y="2011828"/>
          <a:ext cx="749956" cy="7499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F5E7A-F840-4158-B063-63CA6A27BD31}">
      <dsp:nvSpPr>
        <dsp:cNvPr id="0" name=""/>
        <dsp:cNvSpPr/>
      </dsp:nvSpPr>
      <dsp:spPr>
        <a:xfrm>
          <a:off x="1574907" y="1705028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500" kern="1200"/>
            <a:t>Lack of beginner-friendly recipes</a:t>
          </a:r>
          <a:endParaRPr lang="en-US" sz="2500" kern="1200"/>
        </a:p>
      </dsp:txBody>
      <dsp:txXfrm>
        <a:off x="1574907" y="1705028"/>
        <a:ext cx="4040079" cy="1363556"/>
      </dsp:txXfrm>
    </dsp:sp>
    <dsp:sp modelId="{743D2309-C80B-4848-8E57-91973323C8F2}">
      <dsp:nvSpPr>
        <dsp:cNvPr id="0" name=""/>
        <dsp:cNvSpPr/>
      </dsp:nvSpPr>
      <dsp:spPr>
        <a:xfrm>
          <a:off x="0" y="3409473"/>
          <a:ext cx="5614987" cy="1363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98874-5670-47E5-A237-88EB13FCA44B}">
      <dsp:nvSpPr>
        <dsp:cNvPr id="0" name=""/>
        <dsp:cNvSpPr/>
      </dsp:nvSpPr>
      <dsp:spPr>
        <a:xfrm>
          <a:off x="412475" y="3716274"/>
          <a:ext cx="749956" cy="7499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00E00-96B6-4B25-BB7D-03B9018E400C}">
      <dsp:nvSpPr>
        <dsp:cNvPr id="0" name=""/>
        <dsp:cNvSpPr/>
      </dsp:nvSpPr>
      <dsp:spPr>
        <a:xfrm>
          <a:off x="1574907" y="3409473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500" kern="1200"/>
            <a:t>How this affects those who need easy to follow recipes</a:t>
          </a:r>
          <a:endParaRPr lang="en-US" sz="2500" kern="1200"/>
        </a:p>
      </dsp:txBody>
      <dsp:txXfrm>
        <a:off x="1574907" y="3409473"/>
        <a:ext cx="4040079" cy="1363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600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747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3727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6152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268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367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9277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8817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535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266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010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903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385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978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643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794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955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911957-E561-4BF5-98AE-BB567BC01949}" type="datetimeFigureOut">
              <a:rPr lang="en-ZA" smtClean="0"/>
              <a:t>2024/11/05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727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DAE3-32C7-8ED8-6C26-54375F2AF5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ThymeToCook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52838-4245-5F0A-7F0C-D44B93070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ITPV302 – Presentation</a:t>
            </a:r>
          </a:p>
          <a:p>
            <a:r>
              <a:rPr lang="en-ZA" dirty="0">
                <a:solidFill>
                  <a:schemeClr val="tx1"/>
                </a:solidFill>
              </a:rPr>
              <a:t>5 November 2024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F8E181-B28A-5CB8-DF8F-B280CD4667E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103883" y="3799490"/>
            <a:ext cx="718566" cy="71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7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93B127-5ED5-CF3E-AA21-1956B5B58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B6460-568A-0FB1-9DED-49ED277C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ZA">
                <a:solidFill>
                  <a:srgbClr val="F2F2F2"/>
                </a:solidFill>
              </a:rPr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1E68B9-3210-F3FC-5F28-5AE053CD85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551823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181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8B6602-7A9E-4089-C959-0B6B90C4C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A9BE6-866E-F949-8DCE-EC029D22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ZA" dirty="0"/>
              <a:t>Objectives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ssorted vegetables and fruits">
            <a:extLst>
              <a:ext uri="{FF2B5EF4-FFF2-40B4-BE49-F238E27FC236}">
                <a16:creationId xmlns:a16="http://schemas.microsoft.com/office/drawing/2014/main" id="{04FC826D-5F72-A128-55C8-2EBA7BE83B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939" r="19656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137C5-1564-F615-8811-9E55C25ED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r>
              <a:rPr lang="en-ZA" dirty="0"/>
              <a:t>Personalise meal plans</a:t>
            </a:r>
          </a:p>
          <a:p>
            <a:r>
              <a:rPr lang="en-ZA" dirty="0"/>
              <a:t>Filter recipes based off available ingredients</a:t>
            </a:r>
          </a:p>
          <a:p>
            <a:r>
              <a:rPr lang="en-ZA" dirty="0"/>
              <a:t>Offline feature to save recipes</a:t>
            </a:r>
          </a:p>
          <a:p>
            <a:r>
              <a:rPr lang="en-ZA" dirty="0"/>
              <a:t>Provide step-by-step instructions </a:t>
            </a:r>
          </a:p>
          <a:p>
            <a:r>
              <a:rPr lang="en-ZA" dirty="0"/>
              <a:t>Scheduling with a built-in meal planner</a:t>
            </a:r>
          </a:p>
          <a:p>
            <a:r>
              <a:rPr lang="en-ZA" dirty="0"/>
              <a:t>Cross Platform App</a:t>
            </a:r>
          </a:p>
        </p:txBody>
      </p:sp>
    </p:spTree>
    <p:extLst>
      <p:ext uri="{BB962C8B-B14F-4D97-AF65-F5344CB8AC3E}">
        <p14:creationId xmlns:p14="http://schemas.microsoft.com/office/powerpoint/2010/main" val="235288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81D7-EADE-3300-759C-1A714E11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5EFAC-C205-BD43-98E5-62EB6DE05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Hardware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2ECC-01DA-109A-F410-8EF294C900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/>
              <a:t>Phone or tablet with minimum 2GB RAM</a:t>
            </a:r>
          </a:p>
          <a:p>
            <a:r>
              <a:rPr lang="en-ZA" dirty="0"/>
              <a:t>Web app requires stable internet connection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F2505-7D74-87B6-4B00-06985E410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/>
              <a:t>Software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67212-A1E1-ED77-6418-357C8BA959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ZA" dirty="0"/>
              <a:t>IDE - VS Code</a:t>
            </a:r>
          </a:p>
          <a:p>
            <a:r>
              <a:rPr lang="en-ZA" dirty="0"/>
              <a:t>Framework - Flutter (Version 3.24.2)</a:t>
            </a:r>
          </a:p>
          <a:p>
            <a:r>
              <a:rPr lang="en-ZA" dirty="0"/>
              <a:t>Dart (Version 3.5.2)</a:t>
            </a:r>
          </a:p>
          <a:p>
            <a:r>
              <a:rPr lang="en-ZA" dirty="0"/>
              <a:t>Firebase (Version 13.17.0)</a:t>
            </a:r>
          </a:p>
          <a:p>
            <a:r>
              <a:rPr lang="en-ZA" dirty="0"/>
              <a:t>Android 5 (minimum API/SDK 21)</a:t>
            </a:r>
          </a:p>
          <a:p>
            <a:r>
              <a:rPr lang="en-ZA" dirty="0"/>
              <a:t>Web browser (optimized for MS Edge)</a:t>
            </a:r>
          </a:p>
          <a:p>
            <a:r>
              <a:rPr lang="en-ZA" dirty="0"/>
              <a:t>Database hosted on the Firebase cloud infrastructure</a:t>
            </a:r>
          </a:p>
          <a:p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3D68E4-C748-44BA-2DBB-AF70A69C746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468043" y="4067174"/>
            <a:ext cx="1666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9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895C-CEBE-3DA9-CAD9-66C18401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32" y="215892"/>
            <a:ext cx="5092906" cy="1574808"/>
          </a:xfrm>
        </p:spPr>
        <p:txBody>
          <a:bodyPr>
            <a:normAutofit/>
          </a:bodyPr>
          <a:lstStyle/>
          <a:p>
            <a:r>
              <a:rPr lang="en-ZA" sz="4000" dirty="0"/>
              <a:t>Use-case Diagram</a:t>
            </a:r>
          </a:p>
        </p:txBody>
      </p:sp>
      <p:pic>
        <p:nvPicPr>
          <p:cNvPr id="6" name="Picture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EDA5FD07-C1D5-EA04-1FDD-80FA534BC5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8800" y="69770"/>
            <a:ext cx="4702921" cy="671845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902ED-71B0-1FBC-A4F1-15DE351E2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9032" y="2238374"/>
            <a:ext cx="5084979" cy="32670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1" dirty="0"/>
              <a:t>Guest Users</a:t>
            </a:r>
            <a:r>
              <a:rPr lang="en-ZA" sz="1800" dirty="0"/>
              <a:t>: Limited to features such as the browsing of recipes before registering</a:t>
            </a:r>
          </a:p>
          <a:p>
            <a:endParaRPr lang="en-Z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1" dirty="0"/>
              <a:t>Registered User</a:t>
            </a:r>
            <a:r>
              <a:rPr lang="en-ZA" sz="1800" dirty="0"/>
              <a:t>: Access to meal planner, grocery list, saving recipes</a:t>
            </a:r>
          </a:p>
          <a:p>
            <a:endParaRPr lang="en-Z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1" dirty="0"/>
              <a:t>Admin</a:t>
            </a:r>
            <a:r>
              <a:rPr lang="en-ZA" sz="1800" dirty="0"/>
              <a:t>: View analytics, manage recipes and users.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08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F0E0-8AF2-7188-CD32-195FC11A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1" y="386043"/>
            <a:ext cx="9404723" cy="652182"/>
          </a:xfrm>
        </p:spPr>
        <p:txBody>
          <a:bodyPr/>
          <a:lstStyle/>
          <a:p>
            <a:r>
              <a:rPr lang="en-ZA" dirty="0"/>
              <a:t>Relational database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A657BA-D9A8-858D-9B63-FAB641A60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6" y="1138872"/>
            <a:ext cx="11004950" cy="554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560C2-3CCD-4482-F83D-02FC28A0C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CA3A-32B0-F02B-F9FE-BCC43526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" y="0"/>
            <a:ext cx="8263789" cy="1447800"/>
          </a:xfrm>
        </p:spPr>
        <p:txBody>
          <a:bodyPr/>
          <a:lstStyle/>
          <a:p>
            <a:r>
              <a:rPr lang="en-ZA" sz="4200" dirty="0"/>
              <a:t>Relational database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751542-5963-5CC8-3F6F-682B15FC4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091" y="1528446"/>
            <a:ext cx="8598008" cy="433432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BA20F-621F-4A36-D8EA-B24C23438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901" y="2300286"/>
            <a:ext cx="3401064" cy="2895599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800" dirty="0"/>
              <a:t>Database structure with Firebase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800" dirty="0"/>
              <a:t>User and Recipe collection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800" dirty="0"/>
              <a:t>Data syncing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800" dirty="0"/>
              <a:t>Security and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560976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6">
      <a:dk1>
        <a:sysClr val="windowText" lastClr="000000"/>
      </a:dk1>
      <a:lt1>
        <a:sysClr val="window" lastClr="FFFFFF"/>
      </a:lt1>
      <a:dk2>
        <a:srgbClr val="11371E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610</TotalTime>
  <Words>179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ThymeToCook</vt:lpstr>
      <vt:lpstr>Introduction</vt:lpstr>
      <vt:lpstr>Objectives</vt:lpstr>
      <vt:lpstr>Requirements</vt:lpstr>
      <vt:lpstr>Use-case Diagram</vt:lpstr>
      <vt:lpstr>Relational database diagram</vt:lpstr>
      <vt:lpstr>Relational database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Naidoo, Max, (Mr) (s225227053)</dc:creator>
  <cp:lastModifiedBy>Nathan Rogers</cp:lastModifiedBy>
  <cp:revision>10</cp:revision>
  <dcterms:created xsi:type="dcterms:W3CDTF">2024-11-02T18:58:57Z</dcterms:created>
  <dcterms:modified xsi:type="dcterms:W3CDTF">2024-11-05T06:56:05Z</dcterms:modified>
</cp:coreProperties>
</file>