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 Slab" panose="020B0604020202020204" charset="0"/>
      <p:regular r:id="rId7"/>
      <p:bold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072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4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8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13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Memories in Mice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-US" dirty="0" smtClean="0"/>
              <a:t>Dan, Nathan, Anthony, and Jenny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Connectomics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35500" y="1642225"/>
            <a:ext cx="4840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Understand cellular structure &amp; connections that allow for formation, encoding, and storage of memories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to map brain memories have been limited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00" y="1566025"/>
            <a:ext cx="3814750" cy="21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502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30 mice to respond to reward-based stimuli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highest performing mouse to image with Zeiss Crossbeam 550 FIB-SEM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brain graphs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neural network modeling original mouse brain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network to virtual simulations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simulations to conduct experiments &amp; compare to original mouse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00" y="1874200"/>
            <a:ext cx="3018450" cy="2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&amp; Practicality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899" y="1489825"/>
            <a:ext cx="5704676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Lab Location: </a:t>
            </a:r>
            <a:r>
              <a:rPr lang="en-US" dirty="0" smtClean="0"/>
              <a:t>Send Request for Proposals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Upload/Storage: $200 million for 6 months via AWS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Amazon Glacier: $0.004 per GB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FIB-SEM Mouse Imaging: $2.075 billion</a:t>
            </a:r>
            <a:endParaRPr dirty="0"/>
          </a:p>
          <a:p>
            <a:r>
              <a:rPr lang="en-US" dirty="0"/>
              <a:t>Projected cost of virtual simulation: $6.851 billion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CLARITY </a:t>
            </a:r>
            <a:r>
              <a:rPr lang="en" dirty="0"/>
              <a:t>light microscopy technique can later be used to analyze a wider array of </a:t>
            </a:r>
            <a:r>
              <a:rPr lang="en" dirty="0" smtClean="0"/>
              <a:t>mice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809" y="2666231"/>
            <a:ext cx="3055450" cy="21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 Slab</vt:lpstr>
      <vt:lpstr>Arial</vt:lpstr>
      <vt:lpstr>Roboto</vt:lpstr>
      <vt:lpstr>Marina</vt:lpstr>
      <vt:lpstr>Mapping Memories in Mice</vt:lpstr>
      <vt:lpstr>Inspiration</vt:lpstr>
      <vt:lpstr>Steps</vt:lpstr>
      <vt:lpstr>Costs &amp; Practicality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Memories in Mice</dc:title>
  <cp:lastModifiedBy>Nathan Vallapureddy</cp:lastModifiedBy>
  <cp:revision>1</cp:revision>
  <dcterms:modified xsi:type="dcterms:W3CDTF">2018-01-16T07:24:49Z</dcterms:modified>
</cp:coreProperties>
</file>