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Jones" initials="BJ" lastIdx="6" clrIdx="0">
    <p:extLst>
      <p:ext uri="{19B8F6BF-5375-455C-9EA6-DF929625EA0E}">
        <p15:presenceInfo xmlns:p15="http://schemas.microsoft.com/office/powerpoint/2012/main" userId="90d585511e2df2fd" providerId="Windows Live"/>
      </p:ext>
    </p:extLst>
  </p:cmAuthor>
  <p:cmAuthor id="2" name="Kelly Agee" initials="KA" lastIdx="6" clrIdx="1">
    <p:extLst>
      <p:ext uri="{19B8F6BF-5375-455C-9EA6-DF929625EA0E}">
        <p15:presenceInfo xmlns:p15="http://schemas.microsoft.com/office/powerpoint/2012/main" userId="S-1-5-21-406616777-2001817302-1446904402-78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8" autoAdjust="0"/>
    <p:restoredTop sz="94660"/>
  </p:normalViewPr>
  <p:slideViewPr>
    <p:cSldViewPr snapToGrid="0">
      <p:cViewPr>
        <p:scale>
          <a:sx n="57" d="100"/>
          <a:sy n="57" d="100"/>
        </p:scale>
        <p:origin x="560" y="10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835662D-4367-496E-BF8D-614DE37EF509}" type="datetimeFigureOut">
              <a:rPr lang="en-US" smtClean="0">
                <a:uFillTx/>
              </a:rPr>
              <a:t>9/5/2016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 flipH="1">
            <a:off x="372976" y="1610471"/>
            <a:ext cx="6163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Application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  Allows users to set the climate of each room separately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70045" y="2636240"/>
            <a:ext cx="49337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Specifications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  Wi-Fi enabled hub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  Smartphone application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Automated vents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  Wireless temperature sensors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  Expandable with more rooms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72977" y="4853423"/>
            <a:ext cx="4965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Features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  Can be controlled and monitored via the app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Designed to be energy-efficient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  Integrates with existing HVAC systems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400673" y="154385"/>
            <a:ext cx="11390655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Comfort Control</a:t>
            </a:r>
          </a:p>
        </p:txBody>
      </p:sp>
      <p:cxnSp>
        <p:nvCxnSpPr>
          <p:cNvPr id="2055" name="Straight Connector 2054"/>
          <p:cNvCxnSpPr/>
          <p:nvPr/>
        </p:nvCxnSpPr>
        <p:spPr>
          <a:xfrm>
            <a:off x="851647" y="1133646"/>
            <a:ext cx="10488706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609072" y="1383192"/>
            <a:ext cx="4839362" cy="5848687"/>
            <a:chOff x="4851254" y="1309084"/>
            <a:chExt cx="4839362" cy="584868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1254" y="2318409"/>
              <a:ext cx="4839362" cy="4839362"/>
            </a:xfrm>
            <a:prstGeom prst="rect">
              <a:avLst/>
            </a:prstGeom>
          </p:spPr>
        </p:pic>
        <p:sp>
          <p:nvSpPr>
            <p:cNvPr id="13" name="Freeform: Shape 12"/>
            <p:cNvSpPr/>
            <p:nvPr/>
          </p:nvSpPr>
          <p:spPr>
            <a:xfrm>
              <a:off x="6615211" y="2843317"/>
              <a:ext cx="2381951" cy="1673063"/>
            </a:xfrm>
            <a:custGeom>
              <a:avLst/>
              <a:gdLst>
                <a:gd name="connsiteX0" fmla="*/ 269203 w 2367206"/>
                <a:gd name="connsiteY0" fmla="*/ 1673063 h 1673063"/>
                <a:gd name="connsiteX1" fmla="*/ 2367206 w 2367206"/>
                <a:gd name="connsiteY1" fmla="*/ 0 h 1673063"/>
                <a:gd name="connsiteX2" fmla="*/ 0 w 2367206"/>
                <a:gd name="connsiteY2" fmla="*/ 13349 h 1673063"/>
                <a:gd name="connsiteX3" fmla="*/ 198009 w 2367206"/>
                <a:gd name="connsiteY3" fmla="*/ 1664163 h 1673063"/>
                <a:gd name="connsiteX4" fmla="*/ 269203 w 2367206"/>
                <a:gd name="connsiteY4" fmla="*/ 1673063 h 167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206" h="1673063">
                  <a:moveTo>
                    <a:pt x="269203" y="1673063"/>
                  </a:moveTo>
                  <a:lnTo>
                    <a:pt x="2367206" y="0"/>
                  </a:lnTo>
                  <a:lnTo>
                    <a:pt x="0" y="13349"/>
                  </a:lnTo>
                  <a:lnTo>
                    <a:pt x="198009" y="1664163"/>
                  </a:lnTo>
                  <a:lnTo>
                    <a:pt x="269203" y="16730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536516" y="1309084"/>
              <a:ext cx="2614411" cy="3243236"/>
              <a:chOff x="6536516" y="1309084"/>
              <a:chExt cx="2614411" cy="3243236"/>
            </a:xfrm>
          </p:grpSpPr>
          <p:grpSp>
            <p:nvGrpSpPr>
              <p:cNvPr id="2065" name="Group 2064"/>
              <p:cNvGrpSpPr/>
              <p:nvPr/>
            </p:nvGrpSpPr>
            <p:grpSpPr>
              <a:xfrm>
                <a:off x="6536516" y="1309084"/>
                <a:ext cx="2614411" cy="1679991"/>
                <a:chOff x="2963806" y="1307206"/>
                <a:chExt cx="2614411" cy="1679991"/>
              </a:xfrm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056" name="Rectangle: Rounded Corners 2055"/>
                <p:cNvSpPr>
                  <a:spLocks/>
                </p:cNvSpPr>
                <p:nvPr/>
              </p:nvSpPr>
              <p:spPr>
                <a:xfrm>
                  <a:off x="2963806" y="1307206"/>
                  <a:ext cx="2614411" cy="1679991"/>
                </a:xfrm>
                <a:prstGeom prst="roundRect">
                  <a:avLst>
                    <a:gd name="adj" fmla="val 6701"/>
                  </a:avLst>
                </a:prstGeom>
                <a:gradFill>
                  <a:gsLst>
                    <a:gs pos="0">
                      <a:srgbClr val="C1BFBF"/>
                    </a:gs>
                    <a:gs pos="10000">
                      <a:schemeClr val="bg2">
                        <a:lumMod val="90000"/>
                      </a:schemeClr>
                    </a:gs>
                    <a:gs pos="91000">
                      <a:schemeClr val="bg2">
                        <a:lumMod val="90000"/>
                      </a:schemeClr>
                    </a:gs>
                    <a:gs pos="100000">
                      <a:srgbClr val="C1BFBF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id="2057" name="Rectangle 2056"/>
                <p:cNvSpPr>
                  <a:spLocks/>
                </p:cNvSpPr>
                <p:nvPr/>
              </p:nvSpPr>
              <p:spPr>
                <a:xfrm>
                  <a:off x="3153855" y="1572050"/>
                  <a:ext cx="2234311" cy="1166067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id="2058" name="TextBox 2057"/>
                <p:cNvSpPr txBox="1">
                  <a:spLocks/>
                </p:cNvSpPr>
                <p:nvPr/>
              </p:nvSpPr>
              <p:spPr>
                <a:xfrm>
                  <a:off x="3213676" y="1583827"/>
                  <a:ext cx="1352574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dirty="0">
                      <a:solidFill>
                        <a:schemeClr val="bg1"/>
                      </a:solidFill>
                      <a:uFillTx/>
                    </a:rPr>
                    <a:t>70</a:t>
                  </a:r>
                  <a:endParaRPr lang="en-US" sz="3200" dirty="0">
                    <a:solidFill>
                      <a:schemeClr val="bg1"/>
                    </a:solidFill>
                    <a:uFillTx/>
                  </a:endParaRPr>
                </a:p>
              </p:txBody>
            </p:sp>
            <p:sp>
              <p:nvSpPr>
                <p:cNvPr id="2059" name="TextBox 2058"/>
                <p:cNvSpPr txBox="1">
                  <a:spLocks/>
                </p:cNvSpPr>
                <p:nvPr/>
              </p:nvSpPr>
              <p:spPr>
                <a:xfrm>
                  <a:off x="3248216" y="1640260"/>
                  <a:ext cx="132963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uFillTx/>
                    </a:rPr>
                    <a:t>Master Bedroom</a:t>
                  </a:r>
                </a:p>
              </p:txBody>
            </p:sp>
            <p:sp>
              <p:nvSpPr>
                <p:cNvPr id="2061" name="Rectangle: Rounded Corners 2060"/>
                <p:cNvSpPr>
                  <a:spLocks/>
                </p:cNvSpPr>
                <p:nvPr/>
              </p:nvSpPr>
              <p:spPr>
                <a:xfrm>
                  <a:off x="3248217" y="2479183"/>
                  <a:ext cx="999064" cy="208506"/>
                </a:xfrm>
                <a:prstGeom prst="round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  <a:uFillTx/>
                    </a:rPr>
                    <a:t>Schedules</a:t>
                  </a:r>
                </a:p>
              </p:txBody>
            </p:sp>
            <p:sp>
              <p:nvSpPr>
                <p:cNvPr id="63" name="Rectangle: Rounded Corners 62"/>
                <p:cNvSpPr>
                  <a:spLocks/>
                </p:cNvSpPr>
                <p:nvPr/>
              </p:nvSpPr>
              <p:spPr>
                <a:xfrm>
                  <a:off x="4288170" y="2479183"/>
                  <a:ext cx="999064" cy="208506"/>
                </a:xfrm>
                <a:prstGeom prst="round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  <a:uFillTx/>
                    </a:rPr>
                    <a:t>Change Room</a:t>
                  </a:r>
                </a:p>
              </p:txBody>
            </p:sp>
            <p:sp>
              <p:nvSpPr>
                <p:cNvPr id="2063" name="Isosceles Triangle 2062"/>
                <p:cNvSpPr>
                  <a:spLocks/>
                </p:cNvSpPr>
                <p:nvPr/>
              </p:nvSpPr>
              <p:spPr>
                <a:xfrm>
                  <a:off x="4361072" y="1668241"/>
                  <a:ext cx="345692" cy="298010"/>
                </a:xfrm>
                <a:prstGeom prst="triangle">
                  <a:avLst/>
                </a:prstGeom>
                <a:solidFill>
                  <a:srgbClr val="B2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id="64" name="Isosceles Triangle 63"/>
                <p:cNvSpPr>
                  <a:spLocks/>
                </p:cNvSpPr>
                <p:nvPr/>
              </p:nvSpPr>
              <p:spPr>
                <a:xfrm rot="10800000">
                  <a:off x="4360181" y="2081098"/>
                  <a:ext cx="345692" cy="298010"/>
                </a:xfrm>
                <a:prstGeom prst="triangle">
                  <a:avLst/>
                </a:prstGeom>
                <a:solidFill>
                  <a:srgbClr val="9DC3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id="2064" name="TextBox 2063"/>
                <p:cNvSpPr txBox="1">
                  <a:spLocks/>
                </p:cNvSpPr>
                <p:nvPr/>
              </p:nvSpPr>
              <p:spPr>
                <a:xfrm>
                  <a:off x="4738346" y="1772345"/>
                  <a:ext cx="55433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  <a:uFillTx/>
                    </a:rPr>
                    <a:t>74</a:t>
                  </a:r>
                </a:p>
              </p:txBody>
            </p:sp>
          </p:grpSp>
          <p:sp>
            <p:nvSpPr>
              <p:cNvPr id="2" name="Parallelogram 1"/>
              <p:cNvSpPr/>
              <p:nvPr/>
            </p:nvSpPr>
            <p:spPr>
              <a:xfrm rot="15807838" flipH="1">
                <a:off x="6818266" y="4472268"/>
                <a:ext cx="87387" cy="72717"/>
              </a:xfrm>
              <a:prstGeom prst="parallelogram">
                <a:avLst>
                  <a:gd name="adj" fmla="val 4525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9500596" y="2198085"/>
            <a:ext cx="2307868" cy="4360689"/>
            <a:chOff x="8899784" y="2185505"/>
            <a:chExt cx="2307868" cy="43606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9784" y="2185505"/>
              <a:ext cx="2307868" cy="4360689"/>
            </a:xfrm>
            <a:prstGeom prst="rect">
              <a:avLst/>
            </a:prstGeom>
          </p:spPr>
        </p:pic>
        <p:sp>
          <p:nvSpPr>
            <p:cNvPr id="9" name="Rectangle 8"/>
            <p:cNvSpPr>
              <a:spLocks/>
            </p:cNvSpPr>
            <p:nvPr/>
          </p:nvSpPr>
          <p:spPr>
            <a:xfrm>
              <a:off x="9169849" y="2770283"/>
              <a:ext cx="1777102" cy="2927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pc="200" dirty="0">
                  <a:solidFill>
                    <a:schemeClr val="tx2">
                      <a:lumMod val="75000"/>
                    </a:schemeClr>
                  </a:solidFill>
                  <a:uFillTx/>
                  <a:latin typeface="+mj-lt"/>
                </a:rPr>
                <a:t>Comfort Control</a:t>
              </a:r>
              <a:endParaRPr lang="en-US" b="1" spc="200" dirty="0">
                <a:solidFill>
                  <a:schemeClr val="tx2">
                    <a:lumMod val="75000"/>
                  </a:schemeClr>
                </a:solidFill>
                <a:uFillTx/>
                <a:latin typeface="+mj-lt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9169849" y="3096023"/>
              <a:ext cx="1750028" cy="1208023"/>
              <a:chOff x="9169849" y="3096023"/>
              <a:chExt cx="1750028" cy="1208023"/>
            </a:xfrm>
          </p:grpSpPr>
          <p:sp>
            <p:nvSpPr>
              <p:cNvPr id="21" name="Rectangle: Rounded Corners 20"/>
              <p:cNvSpPr>
                <a:spLocks/>
              </p:cNvSpPr>
              <p:nvPr/>
            </p:nvSpPr>
            <p:spPr>
              <a:xfrm>
                <a:off x="9191043" y="3096023"/>
                <a:ext cx="1728834" cy="1131974"/>
              </a:xfrm>
              <a:prstGeom prst="roundRect">
                <a:avLst>
                  <a:gd name="adj" fmla="val 342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169849" y="3096023"/>
                <a:ext cx="1604705" cy="1208023"/>
                <a:chOff x="9169849" y="3063078"/>
                <a:chExt cx="1604705" cy="1208023"/>
              </a:xfrm>
            </p:grpSpPr>
            <p:sp>
              <p:nvSpPr>
                <p:cNvPr id="17" name="TextBox 16"/>
                <p:cNvSpPr txBox="1">
                  <a:spLocks/>
                </p:cNvSpPr>
                <p:nvPr/>
              </p:nvSpPr>
              <p:spPr>
                <a:xfrm>
                  <a:off x="9169849" y="3063078"/>
                  <a:ext cx="1506562" cy="1208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u="sng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  <a:t>Master Bedroom</a:t>
                  </a:r>
                </a:p>
                <a:p>
                  <a:endParaRPr lang="en-US" sz="1050" u="sng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endParaRPr>
                </a:p>
                <a:p>
                  <a:r>
                    <a:rPr lang="en-US" sz="9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  <a:t>Currently 72° F</a:t>
                  </a:r>
                </a:p>
                <a:p>
                  <a:endPara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endParaRPr>
                </a:p>
                <a:p>
                  <a:endPara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endParaRPr>
                </a:p>
                <a:p>
                  <a:endPara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endParaRPr>
                </a:p>
                <a:p>
                  <a:r>
                    <a:rPr lang="en-US" sz="8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  <a:t>No schedules set.</a:t>
                  </a:r>
                </a:p>
                <a:p>
                  <a:endParaRPr lang="en-US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uFillTx/>
                    <a:latin typeface="+mj-lt"/>
                  </a:endParaRPr>
                </a:p>
              </p:txBody>
            </p:sp>
            <p:sp>
              <p:nvSpPr>
                <p:cNvPr id="18" name="Isosceles Triangle 17"/>
                <p:cNvSpPr>
                  <a:spLocks/>
                </p:cNvSpPr>
                <p:nvPr/>
              </p:nvSpPr>
              <p:spPr>
                <a:xfrm>
                  <a:off x="10373000" y="3157471"/>
                  <a:ext cx="303546" cy="261678"/>
                </a:xfrm>
                <a:prstGeom prst="triangle">
                  <a:avLst/>
                </a:prstGeom>
                <a:solidFill>
                  <a:srgbClr val="B2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uFillTx/>
                  </a:endParaRPr>
                </a:p>
              </p:txBody>
            </p:sp>
            <p:sp>
              <p:nvSpPr>
                <p:cNvPr id="19" name="TextBox 18"/>
                <p:cNvSpPr txBox="1">
                  <a:spLocks/>
                </p:cNvSpPr>
                <p:nvPr/>
              </p:nvSpPr>
              <p:spPr>
                <a:xfrm>
                  <a:off x="10274721" y="3360258"/>
                  <a:ext cx="4998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</a:rPr>
                    <a:t>72</a:t>
                  </a:r>
                </a:p>
              </p:txBody>
            </p:sp>
            <p:sp>
              <p:nvSpPr>
                <p:cNvPr id="20" name="Isosceles Triangle 19"/>
                <p:cNvSpPr>
                  <a:spLocks/>
                </p:cNvSpPr>
                <p:nvPr/>
              </p:nvSpPr>
              <p:spPr>
                <a:xfrm rot="10800000">
                  <a:off x="10372865" y="3748856"/>
                  <a:ext cx="303546" cy="261678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9169849" y="4258945"/>
              <a:ext cx="1750028" cy="1169551"/>
              <a:chOff x="9169849" y="3096023"/>
              <a:chExt cx="1750028" cy="1169551"/>
            </a:xfrm>
          </p:grpSpPr>
          <p:sp>
            <p:nvSpPr>
              <p:cNvPr id="57" name="Rectangle: Rounded Corners 56"/>
              <p:cNvSpPr>
                <a:spLocks/>
              </p:cNvSpPr>
              <p:nvPr/>
            </p:nvSpPr>
            <p:spPr>
              <a:xfrm>
                <a:off x="9191043" y="3096023"/>
                <a:ext cx="1728834" cy="1131974"/>
              </a:xfrm>
              <a:prstGeom prst="roundRect">
                <a:avLst>
                  <a:gd name="adj" fmla="val 342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9169849" y="3096023"/>
                <a:ext cx="1604705" cy="1169551"/>
                <a:chOff x="9169849" y="3063078"/>
                <a:chExt cx="1604705" cy="1169551"/>
              </a:xfrm>
            </p:grpSpPr>
            <p:sp>
              <p:nvSpPr>
                <p:cNvPr id="59" name="TextBox 58"/>
                <p:cNvSpPr txBox="1">
                  <a:spLocks/>
                </p:cNvSpPr>
                <p:nvPr/>
              </p:nvSpPr>
              <p:spPr>
                <a:xfrm>
                  <a:off x="9169849" y="3063078"/>
                  <a:ext cx="1506562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u="sng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  <a:t>Living Room</a:t>
                  </a:r>
                </a:p>
                <a:p>
                  <a:endParaRPr lang="en-US" sz="1050" u="sng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endParaRPr>
                </a:p>
                <a:p>
                  <a:r>
                    <a:rPr lang="en-US" sz="9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  <a:t>Currently 68° F</a:t>
                  </a:r>
                </a:p>
                <a:p>
                  <a:endPara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endParaRPr>
                </a:p>
                <a:p>
                  <a:r>
                    <a:rPr lang="en-US" sz="8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  <a:t>Schedules:</a:t>
                  </a:r>
                  <a:br>
                    <a:rPr lang="en-US" sz="8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</a:br>
                  <a:r>
                    <a:rPr lang="en-US" sz="8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  <a:t>- 1:00pm – 5:00pm: 73</a:t>
                  </a:r>
                </a:p>
                <a:p>
                  <a:r>
                    <a:rPr lang="en-US" sz="8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  <a:t>- 5:00pm – 9:30pm: 68</a:t>
                  </a:r>
                </a:p>
                <a:p>
                  <a:r>
                    <a:rPr lang="en-US" sz="8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+mj-lt"/>
                    </a:rPr>
                    <a:t>- 9:30pm – 3:00am: 70</a:t>
                  </a:r>
                </a:p>
              </p:txBody>
            </p:sp>
            <p:sp>
              <p:nvSpPr>
                <p:cNvPr id="60" name="Isosceles Triangle 59"/>
                <p:cNvSpPr>
                  <a:spLocks/>
                </p:cNvSpPr>
                <p:nvPr/>
              </p:nvSpPr>
              <p:spPr>
                <a:xfrm>
                  <a:off x="10373000" y="3157471"/>
                  <a:ext cx="303546" cy="261678"/>
                </a:xfrm>
                <a:prstGeom prst="triangle">
                  <a:avLst/>
                </a:prstGeom>
                <a:solidFill>
                  <a:srgbClr val="B2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uFillTx/>
                  </a:endParaRPr>
                </a:p>
              </p:txBody>
            </p:sp>
            <p:sp>
              <p:nvSpPr>
                <p:cNvPr id="61" name="TextBox 60"/>
                <p:cNvSpPr txBox="1">
                  <a:spLocks/>
                </p:cNvSpPr>
                <p:nvPr/>
              </p:nvSpPr>
              <p:spPr>
                <a:xfrm>
                  <a:off x="10274721" y="3360258"/>
                  <a:ext cx="4998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</a:rPr>
                    <a:t>68</a:t>
                  </a:r>
                </a:p>
              </p:txBody>
            </p:sp>
            <p:sp>
              <p:nvSpPr>
                <p:cNvPr id="62" name="Isosceles Triangle 61"/>
                <p:cNvSpPr>
                  <a:spLocks/>
                </p:cNvSpPr>
                <p:nvPr/>
              </p:nvSpPr>
              <p:spPr>
                <a:xfrm rot="10800000">
                  <a:off x="10372865" y="3748856"/>
                  <a:ext cx="303546" cy="261678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</p:grpSp>
        </p:grpSp>
        <p:pic>
          <p:nvPicPr>
            <p:cNvPr id="2049" name="Picture 2048"/>
            <p:cNvPicPr>
              <a:picLocks noChangeAspect="1"/>
            </p:cNvPicPr>
            <p:nvPr/>
          </p:nvPicPr>
          <p:blipFill rotWithShape="1">
            <a:blip r:embed="rId4"/>
            <a:srcRect b="55052"/>
            <a:stretch/>
          </p:blipFill>
          <p:spPr>
            <a:xfrm>
              <a:off x="9169849" y="5419745"/>
              <a:ext cx="1750028" cy="509783"/>
            </a:xfrm>
            <a:prstGeom prst="rect">
              <a:avLst/>
            </a:prstGeom>
          </p:spPr>
        </p:pic>
      </p:grpSp>
      <p:pic>
        <p:nvPicPr>
          <p:cNvPr id="2051" name="Picture 20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69" y="2109941"/>
            <a:ext cx="2666356" cy="2126781"/>
          </a:xfrm>
          <a:prstGeom prst="rect">
            <a:avLst/>
          </a:prstGeom>
        </p:spPr>
      </p:pic>
      <p:grpSp>
        <p:nvGrpSpPr>
          <p:cNvPr id="2073" name="Group 2072"/>
          <p:cNvGrpSpPr/>
          <p:nvPr/>
        </p:nvGrpSpPr>
        <p:grpSpPr>
          <a:xfrm>
            <a:off x="5431944" y="3090131"/>
            <a:ext cx="651072" cy="688349"/>
            <a:chOff x="4976087" y="3551355"/>
            <a:chExt cx="651072" cy="688349"/>
          </a:xfrm>
        </p:grpSpPr>
        <p:cxnSp>
          <p:nvCxnSpPr>
            <p:cNvPr id="65" name="Connector: Curved 64"/>
            <p:cNvCxnSpPr/>
            <p:nvPr/>
          </p:nvCxnSpPr>
          <p:spPr>
            <a:xfrm rot="16200000" flipH="1">
              <a:off x="5080406" y="3692489"/>
              <a:ext cx="448422" cy="412624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/>
            <p:cNvCxnSpPr/>
            <p:nvPr/>
          </p:nvCxnSpPr>
          <p:spPr>
            <a:xfrm rot="16200000" flipH="1">
              <a:off x="4958188" y="3809181"/>
              <a:ext cx="448422" cy="412624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Curved 68"/>
            <p:cNvCxnSpPr/>
            <p:nvPr/>
          </p:nvCxnSpPr>
          <p:spPr>
            <a:xfrm rot="16200000" flipH="1">
              <a:off x="5196636" y="3569254"/>
              <a:ext cx="448422" cy="412624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353244" y="3171131"/>
            <a:ext cx="651072" cy="688349"/>
            <a:chOff x="4976087" y="3551355"/>
            <a:chExt cx="651072" cy="688349"/>
          </a:xfrm>
        </p:grpSpPr>
        <p:cxnSp>
          <p:nvCxnSpPr>
            <p:cNvPr id="72" name="Connector: Curved 71"/>
            <p:cNvCxnSpPr/>
            <p:nvPr/>
          </p:nvCxnSpPr>
          <p:spPr>
            <a:xfrm rot="16200000" flipH="1">
              <a:off x="5080406" y="3692489"/>
              <a:ext cx="448422" cy="412624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Curved 72"/>
            <p:cNvCxnSpPr/>
            <p:nvPr/>
          </p:nvCxnSpPr>
          <p:spPr>
            <a:xfrm rot="16200000" flipH="1">
              <a:off x="4958188" y="3809181"/>
              <a:ext cx="448422" cy="412624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/>
            <p:cNvCxnSpPr/>
            <p:nvPr/>
          </p:nvCxnSpPr>
          <p:spPr>
            <a:xfrm rot="16200000" flipH="1">
              <a:off x="5196636" y="3569254"/>
              <a:ext cx="448422" cy="412624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4" name="&quot;Not Allowed&quot; Symbol 2073"/>
          <p:cNvSpPr/>
          <p:nvPr/>
        </p:nvSpPr>
        <p:spPr>
          <a:xfrm rot="5400000">
            <a:off x="5468615" y="3171252"/>
            <a:ext cx="571537" cy="571537"/>
          </a:xfrm>
          <a:prstGeom prst="noSmoking">
            <a:avLst>
              <a:gd name="adj" fmla="val 50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5" name="Arrow: Left-Right 2074"/>
          <p:cNvSpPr/>
          <p:nvPr/>
        </p:nvSpPr>
        <p:spPr>
          <a:xfrm>
            <a:off x="4796152" y="2894300"/>
            <a:ext cx="680196" cy="326512"/>
          </a:xfrm>
          <a:prstGeom prst="leftRightArrow">
            <a:avLst>
              <a:gd name="adj1" fmla="val 45115"/>
              <a:gd name="adj2" fmla="val 59769"/>
            </a:avLst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84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Freeman</dc:creator>
  <cp:lastModifiedBy>Jordan Freeman</cp:lastModifiedBy>
  <cp:revision>38</cp:revision>
  <dcterms:created xsi:type="dcterms:W3CDTF">2016-08-22T17:49:28Z</dcterms:created>
  <dcterms:modified xsi:type="dcterms:W3CDTF">2016-09-05T20:29:22Z</dcterms:modified>
</cp:coreProperties>
</file>