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1ac1d0ba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1ac1d0ba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1ac1d0ba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1ac1d0ba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1ac1d0ba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1ac1d0ba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1ac1d0ba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1ac1d0ba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Dungeons 				Draggers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Nathanael Setiawan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400" y="1601950"/>
            <a:ext cx="1235898" cy="119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Specifications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Aka. The problem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Dungeons and Dragons(DnD) is a tabletop Roleplaying Game (RPG)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</a:t>
            </a:r>
            <a:r>
              <a:rPr lang="en"/>
              <a:t>play in a campaign determined by Dungeon Master(DM)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huge aspect of DnD is combat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combat tools are either expensive or don't keep track of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Design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Combat focused DM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Exclusively utilizes JavaFX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 of 3 main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Grid and pieces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Sidebar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code and code explanation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