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aelCarauna/Pyx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0D076-DD46-4F71-A21F-D68C4BA7A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DE PROGRAMAÇÃO</a:t>
            </a:r>
            <a:br>
              <a:rPr lang="pt-BR" dirty="0"/>
            </a:br>
            <a:r>
              <a:rPr lang="pt-BR" dirty="0"/>
              <a:t>“</a:t>
            </a:r>
            <a:r>
              <a:rPr lang="pt-BR" dirty="0">
                <a:solidFill>
                  <a:srgbClr val="FF0000"/>
                </a:solidFill>
              </a:rPr>
              <a:t>The </a:t>
            </a:r>
            <a:r>
              <a:rPr lang="pt-BR" dirty="0" err="1">
                <a:solidFill>
                  <a:srgbClr val="FF0000"/>
                </a:solidFill>
              </a:rPr>
              <a:t>Last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Castle</a:t>
            </a:r>
            <a:r>
              <a:rPr lang="pt-BR" dirty="0"/>
              <a:t>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139070-9E08-4C87-963D-C60CF5145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Nathanael Caraúna</a:t>
            </a:r>
          </a:p>
        </p:txBody>
      </p:sp>
    </p:spTree>
    <p:extLst>
      <p:ext uri="{BB962C8B-B14F-4D97-AF65-F5344CB8AC3E}">
        <p14:creationId xmlns:p14="http://schemas.microsoft.com/office/powerpoint/2010/main" val="353533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3D212-B580-40F3-A18A-A88F8E5E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Imagens do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32BD88-4C2A-442C-9ED6-9E617354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65420C-EA62-400A-9103-44E3D81A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514954"/>
            <a:ext cx="8915400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5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63298-BD91-4915-82E0-57278433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692C0-CE4D-40A2-BFDC-DE23647A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E24039-60C3-4EC5-8417-CC5DE33E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21" y="1162975"/>
            <a:ext cx="9385358" cy="52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3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B05C7-78C0-4523-BE79-F157968C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C0F05-AB9C-4C2F-9DBF-69C4EDAC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CF8B69-B3F0-406D-A7BC-4BBDB14B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79" y="946778"/>
            <a:ext cx="9598241" cy="539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50DC0-25F6-4342-9898-B6AB8647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44972E-264E-4022-9085-CFCFDDCB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958C21-12AF-4638-AB1A-2386282C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91" y="946778"/>
            <a:ext cx="9751278" cy="54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1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53175-9DB7-42F7-B987-D944F5E3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AB5CF-25A0-4426-96A0-EDF8C4D9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2FB352-7F07-4B16-B43E-259F98DA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26" y="920885"/>
            <a:ext cx="9800947" cy="55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0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3D1A-3DA2-46BC-9D35-64FC2D9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501FF-C703-4788-B281-6CF4421A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https://github.com/NathanaelCarauna/Pyxel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91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DC9C8-62AF-4FA3-9A70-BAF01774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Game Design: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69DC28-6C72-4FB4-9726-E851C745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IDENTIDADE DO JOGO:</a:t>
            </a:r>
          </a:p>
          <a:p>
            <a:pPr algn="just"/>
            <a:r>
              <a:rPr lang="pt-BR" dirty="0"/>
              <a:t>Jogo 2D de plataforma estática, de sobrevivência, estilo </a:t>
            </a:r>
            <a:r>
              <a:rPr lang="pt-BR" dirty="0" err="1"/>
              <a:t>tower</a:t>
            </a:r>
            <a:r>
              <a:rPr lang="pt-BR" dirty="0"/>
              <a:t> </a:t>
            </a:r>
            <a:r>
              <a:rPr lang="pt-BR" dirty="0" err="1"/>
              <a:t>defense</a:t>
            </a:r>
            <a:r>
              <a:rPr lang="pt-BR" dirty="0"/>
              <a:t>, onde ondas de inimigos atacam o castelo, e o castelo deve se proteger atirando projéteis.</a:t>
            </a: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0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76D36-B186-448B-950E-79A35AA3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Game Design: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1F0DAD-75FB-4852-A07F-9A981CB7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PILARES DO DESIGN:</a:t>
            </a:r>
          </a:p>
          <a:p>
            <a:r>
              <a:rPr lang="pt-BR" dirty="0">
                <a:solidFill>
                  <a:schemeClr val="tx1"/>
                </a:solidFill>
              </a:rPr>
              <a:t>Medieval, Suspense, gótico, caos.</a:t>
            </a:r>
          </a:p>
        </p:txBody>
      </p:sp>
    </p:spTree>
    <p:extLst>
      <p:ext uri="{BB962C8B-B14F-4D97-AF65-F5344CB8AC3E}">
        <p14:creationId xmlns:p14="http://schemas.microsoft.com/office/powerpoint/2010/main" val="410267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5E44-ACD8-489F-ACEB-956014BC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Game Design: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EC92B-C954-4322-BF9C-D5ABB71A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GENÊRO, HISTÓRIA/RESUMO DA MECÂNICA:</a:t>
            </a:r>
          </a:p>
          <a:p>
            <a:pPr algn="just"/>
            <a:r>
              <a:rPr lang="pt-BR" dirty="0"/>
              <a:t>É um jogo de </a:t>
            </a:r>
            <a:r>
              <a:rPr lang="pt-BR" dirty="0" err="1"/>
              <a:t>tower</a:t>
            </a:r>
            <a:r>
              <a:rPr lang="pt-BR" dirty="0"/>
              <a:t> </a:t>
            </a:r>
            <a:r>
              <a:rPr lang="pt-BR" dirty="0" err="1"/>
              <a:t>defense</a:t>
            </a:r>
            <a:r>
              <a:rPr lang="pt-BR" dirty="0"/>
              <a:t>, 2d, plataforma estática, contando a história de um dos últimos castelos que tem sobrevivido à invasão dos exércitos malignos.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0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BA8F5-B579-4C89-B4D0-B3D32396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Game Design: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5152C-F635-4A9D-8129-F2CB5499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CARACTERÍSTICAS:</a:t>
            </a:r>
          </a:p>
          <a:p>
            <a:pPr algn="just"/>
            <a:r>
              <a:rPr lang="pt-BR" dirty="0"/>
              <a:t>Cenário tendendo pra uma arte mais gótica, 3 evoluções de castelo, 4 tipos de inimigos (incluindo o chefe final), canhão, sistema de aprimoramento de dano, de velocidade, de frequência de tiro e de vida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0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04B30-CD6F-4C39-AC0D-E3A6E393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Game Design: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BFDFF-09E8-4D30-A5C6-849EAD47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INTERFACE:</a:t>
            </a:r>
          </a:p>
          <a:p>
            <a:r>
              <a:rPr lang="pt-BR" dirty="0">
                <a:solidFill>
                  <a:schemeClr val="tx1"/>
                </a:solidFill>
              </a:rPr>
              <a:t>Start = </a:t>
            </a:r>
            <a:r>
              <a:rPr lang="pt-BR" dirty="0" err="1">
                <a:solidFill>
                  <a:schemeClr val="tx1"/>
                </a:solidFill>
              </a:rPr>
              <a:t>enter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Atirar = mouse 1</a:t>
            </a:r>
          </a:p>
          <a:p>
            <a:r>
              <a:rPr lang="pt-BR" dirty="0" err="1">
                <a:solidFill>
                  <a:schemeClr val="tx1"/>
                </a:solidFill>
              </a:rPr>
              <a:t>Quit</a:t>
            </a:r>
            <a:r>
              <a:rPr lang="pt-BR" dirty="0">
                <a:solidFill>
                  <a:schemeClr val="tx1"/>
                </a:solidFill>
              </a:rPr>
              <a:t> = Q</a:t>
            </a:r>
          </a:p>
          <a:p>
            <a:r>
              <a:rPr lang="pt-BR" dirty="0">
                <a:solidFill>
                  <a:schemeClr val="tx1"/>
                </a:solidFill>
              </a:rPr>
              <a:t>Interagir = mouse</a:t>
            </a:r>
          </a:p>
        </p:txBody>
      </p:sp>
    </p:spTree>
    <p:extLst>
      <p:ext uri="{BB962C8B-B14F-4D97-AF65-F5344CB8AC3E}">
        <p14:creationId xmlns:p14="http://schemas.microsoft.com/office/powerpoint/2010/main" val="198738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9C7F1-3144-4674-A79C-F27D4A5A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Game Design: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AA3E3-52F5-4765-8FD0-1FB24787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 DA ARTE:</a:t>
            </a:r>
          </a:p>
          <a:p>
            <a:r>
              <a:rPr lang="pt-BR" dirty="0">
                <a:solidFill>
                  <a:schemeClr val="tx1"/>
                </a:solidFill>
              </a:rPr>
              <a:t>Medieval, gótico, pixels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525AEF-1936-4E1E-A2DF-98757B7F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295416"/>
            <a:ext cx="3517410" cy="19382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62448E4-5664-472A-AD11-E30136D7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2476311"/>
            <a:ext cx="3517410" cy="19053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301DA6-3186-4196-B4EF-619C9578F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12" y="4624307"/>
            <a:ext cx="3517410" cy="20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9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EE0C1-BA1D-4950-AEC1-E9175AA6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Game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CC6C10-6BA6-46BC-93E0-B688B538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MÚSICA/SOM:</a:t>
            </a:r>
          </a:p>
          <a:p>
            <a:r>
              <a:rPr lang="pt-BR" dirty="0"/>
              <a:t>Suspense, apreensão, som dos projéteis(bug)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AA138-0012-4388-9FC5-98BFF34F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Game Design: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9CB74-8409-4DDD-8CE0-EDA99553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PÚBLICO ALVO:</a:t>
            </a:r>
          </a:p>
          <a:p>
            <a:r>
              <a:rPr lang="pt-BR" dirty="0">
                <a:solidFill>
                  <a:schemeClr val="tx1"/>
                </a:solidFill>
              </a:rPr>
              <a:t>Pessoas que gostam de desafio, pressão. Devido ao grau de dificuldade, é necessário uma dose razoável de estratégia e por isso, o jogo é recomendado para uma faixa etária de 12 – 40 anos.</a:t>
            </a:r>
          </a:p>
        </p:txBody>
      </p:sp>
    </p:spTree>
    <p:extLst>
      <p:ext uri="{BB962C8B-B14F-4D97-AF65-F5344CB8AC3E}">
        <p14:creationId xmlns:p14="http://schemas.microsoft.com/office/powerpoint/2010/main" val="380715910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246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Cacho</vt:lpstr>
      <vt:lpstr>PROJETO DE PROGRAMAÇÃO “The Last Castle”</vt:lpstr>
      <vt:lpstr>Game Design:</vt:lpstr>
      <vt:lpstr>Game Design:</vt:lpstr>
      <vt:lpstr>Game Design:</vt:lpstr>
      <vt:lpstr>Game Design:</vt:lpstr>
      <vt:lpstr>Game Design:</vt:lpstr>
      <vt:lpstr>Game Design:</vt:lpstr>
      <vt:lpstr>Game Design</vt:lpstr>
      <vt:lpstr>Game Design:</vt:lpstr>
      <vt:lpstr>Imagens do Jogo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PROGRAMAÇÃO “The Last Castle”</dc:title>
  <dc:creator>Nathanael carauna</dc:creator>
  <cp:lastModifiedBy>Nathanael carauna</cp:lastModifiedBy>
  <cp:revision>4</cp:revision>
  <dcterms:created xsi:type="dcterms:W3CDTF">2019-07-03T07:29:59Z</dcterms:created>
  <dcterms:modified xsi:type="dcterms:W3CDTF">2019-07-03T08:03:21Z</dcterms:modified>
</cp:coreProperties>
</file>