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67" r:id="rId14"/>
    <p:sldId id="269" r:id="rId15"/>
    <p:sldId id="270" r:id="rId16"/>
    <p:sldId id="268" r:id="rId17"/>
    <p:sldId id="265" r:id="rId18"/>
    <p:sldId id="25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70" d="100"/>
          <a:sy n="70" d="100"/>
        </p:scale>
        <p:origin x="-10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0194" y="980728"/>
            <a:ext cx="291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48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ko-KR" altLang="en-US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비</a:t>
            </a:r>
            <a:r>
              <a:rPr lang="ko-KR" altLang="en-US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블즈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</a:t>
            </a:r>
            <a:endParaRPr lang="ko-KR" altLang="en-US" sz="3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8" y="512765"/>
            <a:ext cx="1440730" cy="121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</a:t>
            </a:r>
            <a:r>
              <a:rPr lang="en-US" altLang="ko-KR" dirty="0" smtClean="0"/>
              <a:t>Web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2400" b="1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2400" b="1" dirty="0" err="1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Beeblz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9361" y="174559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My Friends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71151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71151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슬라이드바를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이용하여 클러스터 개수를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슬라이드바를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contents(status,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친구별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contents(status,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친구별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511247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5122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1005661" y="191683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Oval 251"/>
          <p:cNvSpPr/>
          <p:nvPr/>
        </p:nvSpPr>
        <p:spPr>
          <a:xfrm>
            <a:off x="5868144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컨트롤 모음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545997" y="1247673"/>
            <a:ext cx="2289262" cy="47531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545997" y="1244375"/>
            <a:ext cx="2289262" cy="2076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46752" y="124767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Title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6122" y="1247673"/>
            <a:ext cx="84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_   </a:t>
            </a:r>
            <a:r>
              <a:rPr lang="ko-KR" altLang="en-US" sz="900" b="1" baseline="0" dirty="0" smtClean="0">
                <a:solidFill>
                  <a:schemeClr val="bg1"/>
                </a:solidFill>
                <a:latin typeface="+mj-ea"/>
                <a:ea typeface="+mj-ea"/>
              </a:rPr>
              <a:t>□  </a:t>
            </a:r>
            <a:r>
              <a:rPr lang="en-US" altLang="ko-KR" sz="900" b="1" baseline="0" dirty="0" smtClean="0">
                <a:solidFill>
                  <a:schemeClr val="bg1"/>
                </a:solidFill>
                <a:latin typeface="+mj-ea"/>
                <a:ea typeface="+mj-ea"/>
              </a:rPr>
              <a:t>×</a:t>
            </a:r>
            <a:endParaRPr lang="ko-KR" altLang="en-US" sz="9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5997" y="1453863"/>
            <a:ext cx="2289262" cy="639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545997" y="2039761"/>
            <a:ext cx="2289262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545997" y="1814406"/>
            <a:ext cx="228926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688794" y="5784201"/>
            <a:ext cx="11448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110"/>
          <p:cNvGrpSpPr/>
          <p:nvPr/>
        </p:nvGrpSpPr>
        <p:grpSpPr>
          <a:xfrm>
            <a:off x="3779912" y="1990680"/>
            <a:ext cx="144016" cy="3633910"/>
            <a:chOff x="3456310" y="2060029"/>
            <a:chExt cx="144016" cy="3653544"/>
          </a:xfrm>
        </p:grpSpPr>
        <p:grpSp>
          <p:nvGrpSpPr>
            <p:cNvPr id="28" name="그룹 109"/>
            <p:cNvGrpSpPr/>
            <p:nvPr/>
          </p:nvGrpSpPr>
          <p:grpSpPr>
            <a:xfrm>
              <a:off x="3456310" y="2084412"/>
              <a:ext cx="144016" cy="3629161"/>
              <a:chOff x="3456310" y="2084412"/>
              <a:chExt cx="144016" cy="362916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456670" y="2084412"/>
                <a:ext cx="143656" cy="35470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456310" y="5569573"/>
                <a:ext cx="143656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▼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456310" y="2232620"/>
                <a:ext cx="143656" cy="158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456310" y="2060029"/>
              <a:ext cx="143656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▲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Oval 251"/>
          <p:cNvSpPr/>
          <p:nvPr/>
        </p:nvSpPr>
        <p:spPr>
          <a:xfrm>
            <a:off x="4427984" y="1647389"/>
            <a:ext cx="180976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+</a:t>
            </a:r>
            <a:endParaRPr lang="ko-KR" altLang="en-US" sz="800" b="1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7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1338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8" y="1556792"/>
            <a:ext cx="1790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9922"/>
            <a:ext cx="3024336" cy="233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</a:t>
            </a:r>
            <a:r>
              <a:rPr kumimoji="1"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컨셉</a:t>
            </a: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</a:t>
            </a:r>
            <a:r>
              <a:rPr lang="ko-KR" altLang="en-US" sz="2800" b="1" dirty="0" err="1" smtClean="0">
                <a:latin typeface="나눔고딕" pitchFamily="50" charset="-127"/>
                <a:ea typeface="나눔고딕" pitchFamily="50" charset="-127"/>
              </a:rPr>
              <a:t>컨셉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/>
              <a:t>contents(status,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/>
              <a:t>contents(status,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선호도별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635</Words>
  <Application>Microsoft Office PowerPoint</Application>
  <PresentationFormat>화면 슬라이드 쇼(4:3)</PresentationFormat>
  <Paragraphs>201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선호도별 친구 Clustering</vt:lpstr>
      <vt:lpstr>PowerPoint 프레젠테이션</vt:lpstr>
      <vt:lpstr>Screen. Web 메인화면</vt:lpstr>
      <vt:lpstr>Screen. Applet 메인화면</vt:lpstr>
      <vt:lpstr>Screen. My Friends</vt:lpstr>
      <vt:lpstr>Screen. Friends of Friend</vt:lpstr>
      <vt:lpstr>Screen. Friend may know</vt:lpstr>
      <vt:lpstr>Screen. Graph Share</vt:lpstr>
      <vt:lpstr>#참조. 컨트롤 모음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Louie</cp:lastModifiedBy>
  <cp:revision>56</cp:revision>
  <dcterms:created xsi:type="dcterms:W3CDTF">2009-09-25T08:39:45Z</dcterms:created>
  <dcterms:modified xsi:type="dcterms:W3CDTF">2010-12-21T16:07:09Z</dcterms:modified>
</cp:coreProperties>
</file>