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C8D52-0700-4F5E-81A2-CA30CA11733D}" type="datetimeFigureOut">
              <a:rPr lang="ko-KR" altLang="en-US" smtClean="0"/>
              <a:pPr/>
              <a:t>2008-05-28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DABD0-5F96-47B0-9725-0C312645C8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7" name="자유형 6"/>
          <p:cNvSpPr>
            <a:spLocks/>
          </p:cNvSpPr>
          <p:nvPr userDrawn="1"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 userDrawn="1"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1" name="자유형 10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3" name="Rectangle 7"/>
          <p:cNvSpPr>
            <a:spLocks noChangeArrowheads="1"/>
          </p:cNvSpPr>
          <p:nvPr userDrawn="1"/>
        </p:nvSpPr>
        <p:spPr bwMode="auto">
          <a:xfrm>
            <a:off x="1456438" y="6086496"/>
            <a:ext cx="6330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 anchor="ctr"/>
          <a:lstStyle/>
          <a:p>
            <a:pPr algn="ctr" eaLnBrk="0" latinLnBrk="0" hangingPunct="0"/>
            <a:r>
              <a:rPr kumimoji="0" lang="en-US" altLang="ko-KR" sz="1200" dirty="0">
                <a:latin typeface="Arial" charset="0"/>
                <a:ea typeface="바탕" pitchFamily="18" charset="-127"/>
                <a:cs typeface="Arial" charset="0"/>
              </a:rPr>
              <a:t>Copyright © 2008 Sonya. All rights reserved.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513414" y="3786193"/>
            <a:ext cx="2857500" cy="428625"/>
          </a:xfrm>
        </p:spPr>
        <p:txBody>
          <a:bodyPr anchor="ctr">
            <a:noAutofit/>
          </a:bodyPr>
          <a:lstStyle>
            <a:lvl1pPr algn="r">
              <a:buNone/>
              <a:defRPr sz="2000"/>
            </a:lvl1pPr>
          </a:lstStyle>
          <a:p>
            <a:pPr lvl="0"/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89674" y="6429396"/>
            <a:ext cx="249554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r" defTabSz="914400" rtl="0" eaLnBrk="1" latinLnBrk="1" hangingPunct="1">
              <a:defRPr kumimoji="0" lang="ko-KR" altLang="en-US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95752" y="6429396"/>
            <a:ext cx="76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ctr" defTabSz="914400" rtl="0" eaLnBrk="1" latinLnBrk="1" hangingPunct="1">
              <a:defRPr kumimoji="0" lang="ko-KR" altLang="en-US" sz="1100" kern="120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fld id="{D12DDD7F-A912-41BA-80A2-0FD408FE0FBD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929454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Document Name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929454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Document Name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89674" y="6429396"/>
            <a:ext cx="249554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r" defTabSz="914400" rtl="0" eaLnBrk="1" latinLnBrk="1" hangingPunct="1">
              <a:defRPr kumimoji="0" lang="ko-KR" altLang="en-US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95752" y="6429396"/>
            <a:ext cx="76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ctr" defTabSz="914400" rtl="0" eaLnBrk="1" latinLnBrk="1" hangingPunct="1">
              <a:defRPr kumimoji="0" lang="ko-KR" altLang="en-US" sz="1100" kern="120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fld id="{D12DDD7F-A912-41BA-80A2-0FD408FE0FB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89674" y="6429396"/>
            <a:ext cx="249554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r" defTabSz="914400" rtl="0" eaLnBrk="1" latinLnBrk="1" hangingPunct="1">
              <a:defRPr kumimoji="0" lang="ko-KR" altLang="en-US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929454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Document Name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95752" y="6429396"/>
            <a:ext cx="76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ctr" defTabSz="914400" rtl="0" eaLnBrk="1" latinLnBrk="1" hangingPunct="1">
              <a:defRPr kumimoji="0" lang="ko-KR" altLang="en-US" sz="1100" kern="120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fld id="{D12DDD7F-A912-41BA-80A2-0FD408FE0FB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nya_standard_form_v01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sonya_standard_form_v01</Template>
  <TotalTime>4</TotalTime>
  <Words>2</Words>
  <Application>Microsoft Office PowerPoint</Application>
  <PresentationFormat>화면 슬라이드 쇼(4:3)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sonya_standard_form_v01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louie</dc:creator>
  <cp:lastModifiedBy>louie</cp:lastModifiedBy>
  <cp:revision>1</cp:revision>
  <dcterms:created xsi:type="dcterms:W3CDTF">2008-05-28T11:53:11Z</dcterms:created>
  <dcterms:modified xsi:type="dcterms:W3CDTF">2008-05-28T11:57:21Z</dcterms:modified>
</cp:coreProperties>
</file>