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80728"/>
            <a:ext cx="50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– Social Graph</a:t>
            </a:r>
            <a:endParaRPr lang="ko-KR" altLang="en-US" sz="24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79685"/>
            <a:ext cx="991091" cy="83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“bee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Beeblz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9361" y="174559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My Friends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Node </a:t>
              </a:r>
              <a:r>
                <a:rPr kumimoji="1" lang="ko-KR" altLang="en-US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더블클릭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그래프 상의 노드를 더블클릭하면 아래와 같이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[Find friends of friend who are not my friends &amp; Rank them all]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버튼과 동일하게 동작한다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그래프 상의 노드를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더블클릭하면 내 친구가 아닌 친구의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메뉴가 먼저 실행되어 있어야 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251"/>
          <p:cNvSpPr/>
          <p:nvPr/>
        </p:nvSpPr>
        <p:spPr>
          <a:xfrm>
            <a:off x="3279068" y="26369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1158" y="2708920"/>
            <a:ext cx="2102086" cy="338554"/>
            <a:chOff x="6921158" y="1376044"/>
            <a:chExt cx="2102086" cy="338554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&amp; Rank them all] </a:t>
              </a:r>
              <a:r>
                <a:rPr kumimoji="1" lang="ko-KR" altLang="en-US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strike="sngStrike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&gt;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63005" y="3048670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strike="sngStrike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7" y="1700808"/>
            <a:ext cx="2706065" cy="77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클러스터링된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28290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친구의 친구 리스트를 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more friends of friend &amp; 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4005064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strike="sngStrike" dirty="0" smtClean="0">
                <a:solidFill>
                  <a:prstClr val="white"/>
                </a:solidFill>
              </a:rPr>
              <a:t>4</a:t>
            </a:r>
            <a:endParaRPr lang="ko-KR" altLang="en-US" sz="800" b="1" strike="sngStrike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597379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762873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3067" y="5593596"/>
            <a:ext cx="286992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Ranking]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기능에 해당기능을 포함시키고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해당 버튼은 그래프상에 내가 모르는 친구의 친구를 표시하는 기능으로 대체</a:t>
            </a:r>
          </a:p>
        </p:txBody>
      </p:sp>
      <p:cxnSp>
        <p:nvCxnSpPr>
          <p:cNvPr id="7" name="직선 화살표 연결선 6"/>
          <p:cNvCxnSpPr>
            <a:stCxn id="4" idx="3"/>
            <a:endCxn id="30" idx="3"/>
          </p:cNvCxnSpPr>
          <p:nvPr/>
        </p:nvCxnSpPr>
        <p:spPr>
          <a:xfrm flipV="1">
            <a:off x="6152994" y="3728131"/>
            <a:ext cx="789252" cy="2034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한쪽 모서리가 잘린 사각형 10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1058"/>
              </p:ext>
            </p:extLst>
          </p:nvPr>
        </p:nvGraphicFramePr>
        <p:xfrm>
          <a:off x="307206" y="1673250"/>
          <a:ext cx="6281018" cy="14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78"/>
                <a:gridCol w="720080"/>
                <a:gridCol w="504056"/>
                <a:gridCol w="576064"/>
                <a:gridCol w="504056"/>
                <a:gridCol w="497185"/>
                <a:gridCol w="485775"/>
                <a:gridCol w="581025"/>
                <a:gridCol w="524247"/>
                <a:gridCol w="648072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251"/>
          <p:cNvSpPr/>
          <p:nvPr/>
        </p:nvSpPr>
        <p:spPr>
          <a:xfrm>
            <a:off x="1006648" y="132933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210847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831822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458703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51"/>
          <p:cNvSpPr/>
          <p:nvPr/>
        </p:nvSpPr>
        <p:spPr>
          <a:xfrm>
            <a:off x="2267744" y="3507699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 rot="16200000" flipV="1">
            <a:off x="3542621" y="1537469"/>
            <a:ext cx="474489" cy="3308573"/>
          </a:xfrm>
          <a:prstGeom prst="leftBrace">
            <a:avLst>
              <a:gd name="adj1" fmla="val 47418"/>
              <a:gd name="adj2" fmla="val 8972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5034" y="3501008"/>
            <a:ext cx="105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9" name="Oval 251"/>
          <p:cNvSpPr/>
          <p:nvPr/>
        </p:nvSpPr>
        <p:spPr>
          <a:xfrm>
            <a:off x="6068870" y="2246365"/>
            <a:ext cx="170118" cy="14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Oval 251"/>
          <p:cNvSpPr/>
          <p:nvPr/>
        </p:nvSpPr>
        <p:spPr>
          <a:xfrm>
            <a:off x="6287279" y="224636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val 251"/>
          <p:cNvSpPr/>
          <p:nvPr/>
        </p:nvSpPr>
        <p:spPr>
          <a:xfrm>
            <a:off x="6103918" y="21237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2" name="Oval 251"/>
          <p:cNvSpPr/>
          <p:nvPr/>
        </p:nvSpPr>
        <p:spPr>
          <a:xfrm>
            <a:off x="6335240" y="212439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3" name="Oval 251"/>
          <p:cNvSpPr/>
          <p:nvPr/>
        </p:nvSpPr>
        <p:spPr>
          <a:xfrm>
            <a:off x="6068870" y="2557407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Oval 251"/>
          <p:cNvSpPr/>
          <p:nvPr/>
        </p:nvSpPr>
        <p:spPr>
          <a:xfrm>
            <a:off x="6287279" y="255740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Oval 251"/>
          <p:cNvSpPr/>
          <p:nvPr/>
        </p:nvSpPr>
        <p:spPr>
          <a:xfrm>
            <a:off x="6068870" y="2924960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Oval 251"/>
          <p:cNvSpPr/>
          <p:nvPr/>
        </p:nvSpPr>
        <p:spPr>
          <a:xfrm>
            <a:off x="6287279" y="292496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1779" y="3412900"/>
            <a:ext cx="2289262" cy="852044"/>
            <a:chOff x="1877458" y="3360660"/>
            <a:chExt cx="2289262" cy="852044"/>
          </a:xfrm>
        </p:grpSpPr>
        <p:sp>
          <p:nvSpPr>
            <p:cNvPr id="37" name="직사각형 3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request to “Teddy”?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21158" y="2708920"/>
            <a:ext cx="2102086" cy="215444"/>
            <a:chOff x="6921158" y="1376044"/>
            <a:chExt cx="2102086" cy="215444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[Add as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63005" y="2904654"/>
            <a:ext cx="215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Friend?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“No”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 경우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 친구가 아닌 경우 해당 버튼이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enable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신청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친구신청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호출하여 친구신청을 요청한다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921158" y="2033085"/>
            <a:ext cx="2102086" cy="215444"/>
            <a:chOff x="6921158" y="1376044"/>
            <a:chExt cx="2102086" cy="215444"/>
          </a:xfrm>
        </p:grpSpPr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of Friend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 컬럼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63005" y="2207079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4" name="직선 화살표 연결선 3"/>
          <p:cNvCxnSpPr>
            <a:stCxn id="29" idx="2"/>
            <a:endCxn id="37" idx="0"/>
          </p:cNvCxnSpPr>
          <p:nvPr/>
        </p:nvCxnSpPr>
        <p:spPr>
          <a:xfrm flipH="1">
            <a:off x="5396410" y="2390365"/>
            <a:ext cx="757519" cy="1025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3309" y="4365104"/>
            <a:ext cx="6205291" cy="180020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1739" y="4365104"/>
            <a:ext cx="6205291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5536" y="4581128"/>
            <a:ext cx="2102086" cy="215444"/>
            <a:chOff x="6921158" y="1376044"/>
            <a:chExt cx="2102086" cy="215444"/>
          </a:xfrm>
        </p:grpSpPr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1739" y="4776862"/>
            <a:ext cx="622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+ 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21158" y="3645024"/>
            <a:ext cx="2102086" cy="215444"/>
            <a:chOff x="6921158" y="1376044"/>
            <a:chExt cx="2102086" cy="215444"/>
          </a:xfrm>
        </p:grpSpPr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6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63005" y="381051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8555"/>
              </p:ext>
            </p:extLst>
          </p:nvPr>
        </p:nvGraphicFramePr>
        <p:xfrm>
          <a:off x="307206" y="1673250"/>
          <a:ext cx="2824634" cy="125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86"/>
                <a:gridCol w="936104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51"/>
          <p:cNvSpPr/>
          <p:nvPr/>
        </p:nvSpPr>
        <p:spPr>
          <a:xfrm>
            <a:off x="2067902" y="131536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9073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630656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257537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2030469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2248878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Oval 251"/>
          <p:cNvSpPr/>
          <p:nvPr/>
        </p:nvSpPr>
        <p:spPr>
          <a:xfrm>
            <a:off x="2065517" y="189334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Oval 251"/>
          <p:cNvSpPr/>
          <p:nvPr/>
        </p:nvSpPr>
        <p:spPr>
          <a:xfrm>
            <a:off x="2296839" y="189402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Oval 251"/>
          <p:cNvSpPr/>
          <p:nvPr/>
        </p:nvSpPr>
        <p:spPr>
          <a:xfrm>
            <a:off x="2030469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248878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Oval 251"/>
          <p:cNvSpPr/>
          <p:nvPr/>
        </p:nvSpPr>
        <p:spPr>
          <a:xfrm>
            <a:off x="2030469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251"/>
          <p:cNvSpPr/>
          <p:nvPr/>
        </p:nvSpPr>
        <p:spPr>
          <a:xfrm>
            <a:off x="2248878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21158" y="3213556"/>
            <a:ext cx="2102086" cy="215444"/>
            <a:chOff x="6921158" y="1376044"/>
            <a:chExt cx="2102086" cy="215444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63005" y="3399383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추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친구추천을 포스팅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921158" y="2033085"/>
            <a:ext cx="2102086" cy="338554"/>
            <a:chOff x="6921158" y="1376044"/>
            <a:chExt cx="2102086" cy="338554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know(Recommend friends) 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863005" y="2309971"/>
            <a:ext cx="215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친구와 같은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속해 있는 친구의 친구가 아닌 다른 친구들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21158" y="3933056"/>
            <a:ext cx="2102086" cy="215444"/>
            <a:chOff x="6921158" y="1376044"/>
            <a:chExt cx="2102086" cy="215444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63005" y="409855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58309" y="3653191"/>
            <a:ext cx="2289262" cy="852044"/>
            <a:chOff x="1877458" y="3360660"/>
            <a:chExt cx="2289262" cy="852044"/>
          </a:xfrm>
        </p:grpSpPr>
        <p:sp>
          <p:nvSpPr>
            <p:cNvPr id="47" name="직사각형 4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4693" y="3677416"/>
              <a:ext cx="2156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recommendation  to “Louie Bae”?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53" name="직선 화살표 연결선 52"/>
          <p:cNvCxnSpPr>
            <a:stCxn id="24" idx="3"/>
            <a:endCxn id="47" idx="0"/>
          </p:cNvCxnSpPr>
          <p:nvPr/>
        </p:nvCxnSpPr>
        <p:spPr>
          <a:xfrm flipH="1">
            <a:off x="1602940" y="2047814"/>
            <a:ext cx="489080" cy="1608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7" y="50809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56756" y="5102206"/>
            <a:ext cx="376737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recommended  </a:t>
            </a:r>
            <a:r>
              <a:rPr lang="en-US" altLang="ko-KR" sz="800" b="1" u="sng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Teddy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친구신청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as a friend to 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John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http://www.facebook.com/apps/application.php?id=xxxx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36491" y="4968981"/>
            <a:ext cx="4459646" cy="9542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6491" y="473509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[Graph Share]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확인창을 팝업하고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이미지를 변환후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사이트에 그래프를 포스팅한다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684"/>
            <a:ext cx="458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251"/>
          <p:cNvSpPr/>
          <p:nvPr/>
        </p:nvSpPr>
        <p:spPr>
          <a:xfrm>
            <a:off x="3779912" y="122207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0800" y="2132856"/>
            <a:ext cx="2289262" cy="852044"/>
            <a:chOff x="1877458" y="3360660"/>
            <a:chExt cx="2289262" cy="852044"/>
          </a:xfrm>
        </p:grpSpPr>
        <p:sp>
          <p:nvSpPr>
            <p:cNvPr id="15" name="직사각형 14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Share your social graph to Facebook?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20"/>
          <p:cNvCxnSpPr>
            <a:stCxn id="13" idx="3"/>
            <a:endCxn id="15" idx="0"/>
          </p:cNvCxnSpPr>
          <p:nvPr/>
        </p:nvCxnSpPr>
        <p:spPr>
          <a:xfrm flipH="1">
            <a:off x="2175431" y="1376543"/>
            <a:ext cx="1630984" cy="75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4661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47949" y="3667835"/>
            <a:ext cx="4168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shared social graph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www.facebook.com/apps/application.php?id=xxxx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052" y="3534610"/>
            <a:ext cx="4812171" cy="2630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7684" y="330072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08" y="4224338"/>
            <a:ext cx="2324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</a:t>
            </a:r>
            <a:r>
              <a:rPr lang="en-US" altLang="ko-KR" dirty="0" smtClean="0"/>
              <a:t>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</a:t>
            </a:r>
            <a:r>
              <a:rPr lang="en-US" altLang="ko-KR" dirty="0" smtClean="0"/>
              <a:t>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</a:t>
            </a:r>
            <a:r>
              <a:rPr lang="ko-KR" altLang="en-US" dirty="0"/>
              <a:t>사</a:t>
            </a:r>
            <a:r>
              <a:rPr lang="ko-KR" altLang="en-US" dirty="0" smtClean="0"/>
              <a:t>별 </a:t>
            </a:r>
            <a:r>
              <a:rPr lang="ko-KR" altLang="en-US" dirty="0" smtClean="0"/>
              <a:t>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1666</Words>
  <Application>Microsoft Office PowerPoint</Application>
  <PresentationFormat>화면 슬라이드 쇼(4:3)</PresentationFormat>
  <Paragraphs>342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관심사별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nhn</cp:lastModifiedBy>
  <cp:revision>91</cp:revision>
  <dcterms:created xsi:type="dcterms:W3CDTF">2009-09-25T08:39:45Z</dcterms:created>
  <dcterms:modified xsi:type="dcterms:W3CDTF">2010-12-23T02:50:17Z</dcterms:modified>
</cp:coreProperties>
</file>