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73" r:id="rId11"/>
    <p:sldId id="266" r:id="rId12"/>
    <p:sldId id="264" r:id="rId13"/>
    <p:sldId id="274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8299" autoAdjust="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2010-12-22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80728"/>
            <a:ext cx="500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en-US" altLang="ko-KR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 </a:t>
            </a:r>
            <a:r>
              <a:rPr lang="en-US" altLang="ko-KR" sz="24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– Social Graph</a:t>
            </a:r>
            <a:endParaRPr lang="ko-KR" altLang="en-US" sz="24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79685"/>
            <a:ext cx="991091" cy="83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0322" y="1105408"/>
            <a:ext cx="6611919" cy="40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Web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7" y="1916832"/>
            <a:ext cx="4772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8309" y="1105408"/>
            <a:ext cx="9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“bee</a:t>
            </a:r>
            <a:r>
              <a:rPr lang="en-US" altLang="ko-KR" sz="24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blz”</a:t>
            </a:r>
            <a:endParaRPr lang="ko-KR" altLang="en-US" sz="1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1784" y="1258292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Home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506" y="1916832"/>
            <a:ext cx="477262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0715" y="1567073"/>
            <a:ext cx="4765421" cy="2880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23431" y="1916832"/>
            <a:ext cx="79208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322" y="6057582"/>
            <a:ext cx="66119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Beeblz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© 2010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62046" y="1075047"/>
            <a:ext cx="476279" cy="470186"/>
            <a:chOff x="4821164" y="2920426"/>
            <a:chExt cx="1368152" cy="1368152"/>
          </a:xfrm>
        </p:grpSpPr>
        <p:sp>
          <p:nvSpPr>
            <p:cNvPr id="64" name="타원 63"/>
            <p:cNvSpPr/>
            <p:nvPr/>
          </p:nvSpPr>
          <p:spPr>
            <a:xfrm>
              <a:off x="5040486" y="3136450"/>
              <a:ext cx="957620" cy="896370"/>
            </a:xfrm>
            <a:prstGeom prst="ellipse">
              <a:avLst/>
            </a:prstGeom>
            <a:solidFill>
              <a:srgbClr val="82FB3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5" name="Picture 3" descr="C:\Documents and Settings\nhncorp\바탕 화면\사내문서디자인_정리본\ICON. Set\brown\01_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164" y="2920426"/>
              <a:ext cx="1368152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Applet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23528" y="1265164"/>
            <a:ext cx="6264696" cy="46047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330843" y="1279793"/>
            <a:ext cx="6257381" cy="356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251"/>
          <p:cNvSpPr/>
          <p:nvPr/>
        </p:nvSpPr>
        <p:spPr>
          <a:xfrm>
            <a:off x="253090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Ranking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187624" y="1443863"/>
            <a:ext cx="107367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1552590" y="1390457"/>
            <a:ext cx="99863" cy="152529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4570" y="1346578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0315" y="1668523"/>
            <a:ext cx="2664476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880315" y="1668523"/>
            <a:ext cx="45719" cy="39610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3942765" y="175874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875355" y="184482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959361" y="174559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My Friends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99992" y="1972037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27" y="1972036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8434"/>
              </p:ext>
            </p:extLst>
          </p:nvPr>
        </p:nvGraphicFramePr>
        <p:xfrm>
          <a:off x="3989915" y="2348880"/>
          <a:ext cx="245429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7"/>
                <a:gridCol w="460211"/>
                <a:gridCol w="547901"/>
                <a:gridCol w="417901"/>
                <a:gridCol w="5182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Oval 251"/>
          <p:cNvSpPr/>
          <p:nvPr/>
        </p:nvSpPr>
        <p:spPr>
          <a:xfrm>
            <a:off x="361751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Clustering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860725" y="1737382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7975" y="1909999"/>
            <a:ext cx="2558241" cy="3679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4001751" y="380450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4944207" y="3804505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3551" y="3968637"/>
            <a:ext cx="2440657" cy="1548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7960"/>
              </p:ext>
            </p:extLst>
          </p:nvPr>
        </p:nvGraphicFramePr>
        <p:xfrm>
          <a:off x="4057437" y="4049515"/>
          <a:ext cx="2314763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55"/>
                <a:gridCol w="864096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Oval 251"/>
          <p:cNvSpPr/>
          <p:nvPr/>
        </p:nvSpPr>
        <p:spPr>
          <a:xfrm>
            <a:off x="591405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Oval 251"/>
          <p:cNvSpPr/>
          <p:nvPr/>
        </p:nvSpPr>
        <p:spPr>
          <a:xfrm>
            <a:off x="5954782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Oval 251"/>
          <p:cNvSpPr/>
          <p:nvPr/>
        </p:nvSpPr>
        <p:spPr>
          <a:xfrm>
            <a:off x="6141546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Oval 251"/>
          <p:cNvSpPr/>
          <p:nvPr/>
        </p:nvSpPr>
        <p:spPr>
          <a:xfrm>
            <a:off x="611027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Oval 251"/>
          <p:cNvSpPr/>
          <p:nvPr/>
        </p:nvSpPr>
        <p:spPr>
          <a:xfrm>
            <a:off x="3347864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Graph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3528" y="5672827"/>
            <a:ext cx="6264696" cy="204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 bar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3551" y="1972037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744003" y="125609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4" name="Oval 251"/>
          <p:cNvSpPr/>
          <p:nvPr/>
        </p:nvSpPr>
        <p:spPr>
          <a:xfrm>
            <a:off x="797417" y="20105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5" name="Oval 251"/>
          <p:cNvSpPr/>
          <p:nvPr/>
        </p:nvSpPr>
        <p:spPr>
          <a:xfrm>
            <a:off x="2913160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6" name="Oval 251"/>
          <p:cNvSpPr/>
          <p:nvPr/>
        </p:nvSpPr>
        <p:spPr>
          <a:xfrm>
            <a:off x="3639628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7" name="Oval 251"/>
          <p:cNvSpPr/>
          <p:nvPr/>
        </p:nvSpPr>
        <p:spPr>
          <a:xfrm>
            <a:off x="4686242" y="165510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8" name="Oval 251"/>
          <p:cNvSpPr/>
          <p:nvPr/>
        </p:nvSpPr>
        <p:spPr>
          <a:xfrm>
            <a:off x="5603509" y="19837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9" name="Oval 251"/>
          <p:cNvSpPr/>
          <p:nvPr/>
        </p:nvSpPr>
        <p:spPr>
          <a:xfrm>
            <a:off x="4057665" y="221428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2" name="Oval 251"/>
          <p:cNvSpPr/>
          <p:nvPr/>
        </p:nvSpPr>
        <p:spPr>
          <a:xfrm>
            <a:off x="4003551" y="364502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3" name="Oval 251"/>
          <p:cNvSpPr/>
          <p:nvPr/>
        </p:nvSpPr>
        <p:spPr>
          <a:xfrm>
            <a:off x="4961709" y="364865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287810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Clustering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483544"/>
            <a:ext cx="2151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이용하여 클러스터 개수를 조절한다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조절하면 옆에 클러스터 개수가 바로 표시된다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[Clustering]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[2.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그래프 영역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[6.Cluster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콤보박스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데이터를 업데이트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921158" y="2768950"/>
            <a:ext cx="2102086" cy="215444"/>
            <a:chOff x="6921158" y="1376044"/>
            <a:chExt cx="2102086" cy="215444"/>
          </a:xfrm>
        </p:grpSpPr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863005" y="2956058"/>
            <a:ext cx="2151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데이터를 업데이트한다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나를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(followed):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post(status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내가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(following):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post(status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내가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921158" y="2358405"/>
            <a:ext cx="2102086" cy="215444"/>
            <a:chOff x="6921158" y="1376044"/>
            <a:chExt cx="2102086" cy="215444"/>
          </a:xfrm>
        </p:grpSpPr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Area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921158" y="4415151"/>
            <a:ext cx="2102086" cy="215444"/>
            <a:chOff x="6921158" y="1376044"/>
            <a:chExt cx="2102086" cy="215444"/>
          </a:xfrm>
        </p:grpSpPr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21158" y="4874968"/>
            <a:ext cx="1867739" cy="215444"/>
            <a:chOff x="6921158" y="1381852"/>
            <a:chExt cx="1867739" cy="215444"/>
          </a:xfrm>
        </p:grpSpPr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33997" y="1381852"/>
              <a:ext cx="135490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My Friends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863005" y="4604717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Share”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Oval 251"/>
          <p:cNvSpPr/>
          <p:nvPr/>
        </p:nvSpPr>
        <p:spPr>
          <a:xfrm>
            <a:off x="7099436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1" name="Oval 251"/>
          <p:cNvSpPr/>
          <p:nvPr/>
        </p:nvSpPr>
        <p:spPr>
          <a:xfrm>
            <a:off x="7275189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63005" y="5039539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“My Friends”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921158" y="5274871"/>
            <a:ext cx="2102086" cy="215444"/>
            <a:chOff x="6921158" y="1376044"/>
            <a:chExt cx="2102086" cy="215444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Friends of Friend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863005" y="5464437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921158" y="5805264"/>
            <a:ext cx="2102086" cy="215444"/>
            <a:chOff x="6921158" y="1376044"/>
            <a:chExt cx="2102086" cy="215444"/>
          </a:xfrm>
        </p:grpSpPr>
        <p:sp>
          <p:nvSpPr>
            <p:cNvPr id="9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9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863005" y="599483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63005" y="2544041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Area”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Area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Node </a:t>
              </a:r>
              <a:r>
                <a:rPr kumimoji="1" lang="ko-KR" altLang="en-US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더블클릭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그래프 상의 </a:t>
            </a:r>
            <a:r>
              <a:rPr lang="ko-KR" altLang="en-US" sz="800" strike="sngStrike" dirty="0" err="1" smtClean="0">
                <a:latin typeface="나눔고딕" pitchFamily="50" charset="-127"/>
                <a:ea typeface="나눔고딕" pitchFamily="50" charset="-127"/>
              </a:rPr>
              <a:t>노드를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trike="sngStrike" dirty="0" err="1" smtClean="0">
                <a:latin typeface="나눔고딕" pitchFamily="50" charset="-127"/>
                <a:ea typeface="나눔고딕" pitchFamily="50" charset="-127"/>
              </a:rPr>
              <a:t>더블클릭하면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 아래와 같이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[Find friends of friend who are not my friends &amp; Rank them all]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버튼과 동일하게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동작한다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그래프 상의 </a:t>
            </a:r>
            <a:r>
              <a:rPr lang="ko-KR" altLang="en-US" sz="800" dirty="0" err="1">
                <a:latin typeface="나눔고딕" pitchFamily="50" charset="-127"/>
                <a:ea typeface="나눔고딕" pitchFamily="50" charset="-127"/>
              </a:rPr>
              <a:t>노드를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더블클릭하면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내 친구가 아닌 친구의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친그들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메뉴가 먼저 실행되어 있어야 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.)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251"/>
          <p:cNvSpPr/>
          <p:nvPr/>
        </p:nvSpPr>
        <p:spPr>
          <a:xfrm>
            <a:off x="3279068" y="26369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21158" y="2708920"/>
            <a:ext cx="2102086" cy="338554"/>
            <a:chOff x="6921158" y="1376044"/>
            <a:chExt cx="2102086" cy="338554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friends of friend </a:t>
              </a:r>
              <a:r>
                <a:rPr kumimoji="1" lang="en-US" altLang="ko-KR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&amp; </a:t>
              </a:r>
              <a:r>
                <a:rPr kumimoji="1" lang="en-US" altLang="ko-KR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 them all] </a:t>
              </a:r>
              <a:r>
                <a:rPr kumimoji="1" lang="ko-KR" altLang="en-US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strike="sngStrike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&gt;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63005" y="3048670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strike="sngStrike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7" y="1700808"/>
            <a:ext cx="2706065" cy="77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My Friends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Cluster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번호 선택 콤보박스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클러스터링된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번호를 선택하면 해당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리스트를 아래 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91977" y="1249361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5412" y="1249360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28290"/>
              </p:ext>
            </p:extLst>
          </p:nvPr>
        </p:nvGraphicFramePr>
        <p:xfrm>
          <a:off x="381900" y="1626204"/>
          <a:ext cx="6278332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"/>
                <a:gridCol w="576064"/>
                <a:gridCol w="576064"/>
                <a:gridCol w="576064"/>
                <a:gridCol w="576064"/>
                <a:gridCol w="504056"/>
                <a:gridCol w="504056"/>
                <a:gridCol w="576064"/>
                <a:gridCol w="576064"/>
                <a:gridCol w="50405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 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Sonya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Zodi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Fiction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Eric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5536" y="1249361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Oval 251"/>
          <p:cNvSpPr/>
          <p:nvPr/>
        </p:nvSpPr>
        <p:spPr>
          <a:xfrm>
            <a:off x="1995494" y="126109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0" name="Oval 251"/>
          <p:cNvSpPr/>
          <p:nvPr/>
        </p:nvSpPr>
        <p:spPr>
          <a:xfrm>
            <a:off x="232355" y="162880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9992" y="1413356"/>
            <a:ext cx="200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Duration: last 1 month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617710" y="1553490"/>
            <a:ext cx="360040" cy="3350114"/>
          </a:xfrm>
          <a:prstGeom prst="leftBrace">
            <a:avLst>
              <a:gd name="adj1" fmla="val 56252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2468" y="3407098"/>
            <a:ext cx="131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Oval 251"/>
          <p:cNvSpPr/>
          <p:nvPr/>
        </p:nvSpPr>
        <p:spPr>
          <a:xfrm>
            <a:off x="3239914" y="341831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5796136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6014545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21158" y="2030853"/>
            <a:ext cx="2102086" cy="215444"/>
            <a:chOff x="6921158" y="1376044"/>
            <a:chExt cx="2102086" cy="215444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My Friends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리스트 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2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63005" y="2226587"/>
            <a:ext cx="2151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row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더블클릭 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하단의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친구 리스트를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표시하고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동일한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친구의 친구가 아닌 사람들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921158" y="3563689"/>
            <a:ext cx="2102086" cy="338554"/>
            <a:chOff x="6921158" y="1376044"/>
            <a:chExt cx="2102086" cy="338554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more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friends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of friend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&amp;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 them 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63005" y="4005064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91977" y="3707125"/>
            <a:ext cx="5616623" cy="166609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900407" y="3707125"/>
            <a:ext cx="5616623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57745" y="4041358"/>
            <a:ext cx="2102086" cy="215444"/>
            <a:chOff x="6921158" y="1376044"/>
            <a:chExt cx="2102086" cy="215444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99592" y="4237092"/>
            <a:ext cx="5609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친구가 나의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내가 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closeness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나에게 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+ Friend’s like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closeness + My closeness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" name="Oval 251"/>
          <p:cNvSpPr/>
          <p:nvPr/>
        </p:nvSpPr>
        <p:spPr>
          <a:xfrm>
            <a:off x="5831184" y="1805880"/>
            <a:ext cx="180976" cy="180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strike="sngStrike" dirty="0" smtClean="0">
                <a:solidFill>
                  <a:prstClr val="white"/>
                </a:solidFill>
              </a:rPr>
              <a:t>4</a:t>
            </a:r>
            <a:endParaRPr lang="ko-KR" altLang="en-US" sz="800" b="1" strike="sngStrike" dirty="0">
              <a:solidFill>
                <a:prstClr val="white"/>
              </a:solidFill>
            </a:endParaRPr>
          </a:p>
        </p:txBody>
      </p:sp>
      <p:sp>
        <p:nvSpPr>
          <p:cNvPr id="38" name="Oval 251"/>
          <p:cNvSpPr/>
          <p:nvPr/>
        </p:nvSpPr>
        <p:spPr>
          <a:xfrm>
            <a:off x="6062506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921158" y="5597379"/>
            <a:ext cx="2102086" cy="215444"/>
            <a:chOff x="6921158" y="1376044"/>
            <a:chExt cx="2102086" cy="215444"/>
          </a:xfrm>
        </p:grpSpPr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863005" y="5762873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83067" y="5593596"/>
            <a:ext cx="286992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Ranking]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기능에 해당기능을 포함시키고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해당 버튼은 그래프상에 내가 모르는 친구의 친구를 표시하는 기능으로 대체</a:t>
            </a:r>
          </a:p>
        </p:txBody>
      </p:sp>
      <p:cxnSp>
        <p:nvCxnSpPr>
          <p:cNvPr id="7" name="직선 화살표 연결선 6"/>
          <p:cNvCxnSpPr>
            <a:stCxn id="4" idx="3"/>
            <a:endCxn id="30" idx="3"/>
          </p:cNvCxnSpPr>
          <p:nvPr/>
        </p:nvCxnSpPr>
        <p:spPr>
          <a:xfrm flipV="1">
            <a:off x="6152994" y="3728131"/>
            <a:ext cx="789252" cy="20347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Friends of Friend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한쪽 모서리가 잘린 사각형 10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1058"/>
              </p:ext>
            </p:extLst>
          </p:nvPr>
        </p:nvGraphicFramePr>
        <p:xfrm>
          <a:off x="307206" y="1673250"/>
          <a:ext cx="6281018" cy="146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78"/>
                <a:gridCol w="720080"/>
                <a:gridCol w="504056"/>
                <a:gridCol w="576064"/>
                <a:gridCol w="504056"/>
                <a:gridCol w="497185"/>
                <a:gridCol w="485775"/>
                <a:gridCol w="581025"/>
                <a:gridCol w="524247"/>
                <a:gridCol w="648072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251"/>
          <p:cNvSpPr/>
          <p:nvPr/>
        </p:nvSpPr>
        <p:spPr>
          <a:xfrm>
            <a:off x="1006648" y="132933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210847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831822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458703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51"/>
          <p:cNvSpPr/>
          <p:nvPr/>
        </p:nvSpPr>
        <p:spPr>
          <a:xfrm>
            <a:off x="2267744" y="3507699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 rot="16200000" flipV="1">
            <a:off x="3542621" y="1537469"/>
            <a:ext cx="474489" cy="3308573"/>
          </a:xfrm>
          <a:prstGeom prst="leftBrace">
            <a:avLst>
              <a:gd name="adj1" fmla="val 47418"/>
              <a:gd name="adj2" fmla="val 8972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95034" y="3501008"/>
            <a:ext cx="105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9" name="Oval 251"/>
          <p:cNvSpPr/>
          <p:nvPr/>
        </p:nvSpPr>
        <p:spPr>
          <a:xfrm>
            <a:off x="6068870" y="2246365"/>
            <a:ext cx="170118" cy="14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Oval 251"/>
          <p:cNvSpPr/>
          <p:nvPr/>
        </p:nvSpPr>
        <p:spPr>
          <a:xfrm>
            <a:off x="6287279" y="224636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Oval 251"/>
          <p:cNvSpPr/>
          <p:nvPr/>
        </p:nvSpPr>
        <p:spPr>
          <a:xfrm>
            <a:off x="6103918" y="21237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2" name="Oval 251"/>
          <p:cNvSpPr/>
          <p:nvPr/>
        </p:nvSpPr>
        <p:spPr>
          <a:xfrm>
            <a:off x="6335240" y="212439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3" name="Oval 251"/>
          <p:cNvSpPr/>
          <p:nvPr/>
        </p:nvSpPr>
        <p:spPr>
          <a:xfrm>
            <a:off x="6068870" y="2557407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Oval 251"/>
          <p:cNvSpPr/>
          <p:nvPr/>
        </p:nvSpPr>
        <p:spPr>
          <a:xfrm>
            <a:off x="6287279" y="255740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Oval 251"/>
          <p:cNvSpPr/>
          <p:nvPr/>
        </p:nvSpPr>
        <p:spPr>
          <a:xfrm>
            <a:off x="6068870" y="2924960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Oval 251"/>
          <p:cNvSpPr/>
          <p:nvPr/>
        </p:nvSpPr>
        <p:spPr>
          <a:xfrm>
            <a:off x="6287279" y="292496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1779" y="3412900"/>
            <a:ext cx="2289262" cy="852044"/>
            <a:chOff x="1877458" y="3360660"/>
            <a:chExt cx="2289262" cy="852044"/>
          </a:xfrm>
        </p:grpSpPr>
        <p:sp>
          <p:nvSpPr>
            <p:cNvPr id="37" name="직사각형 3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request to “Teddy”?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921158" y="2708920"/>
            <a:ext cx="2102086" cy="215444"/>
            <a:chOff x="6921158" y="1376044"/>
            <a:chExt cx="2102086" cy="215444"/>
          </a:xfrm>
        </p:grpSpPr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Add as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863005" y="2904654"/>
            <a:ext cx="215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Friend?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“No”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인 경우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 친구가 아닌 경우 해당 버튼이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enable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신청 버튼을 클릭하면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확인창이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팝업되고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친구신청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호출하여 친구신청을 요청한다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테이블에에서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921158" y="2033085"/>
            <a:ext cx="2102086" cy="215444"/>
            <a:chOff x="6921158" y="1376044"/>
            <a:chExt cx="2102086" cy="215444"/>
          </a:xfrm>
        </p:grpSpPr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Friends of Friend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 컬럼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863005" y="2207079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4" name="직선 화살표 연결선 3"/>
          <p:cNvCxnSpPr>
            <a:stCxn id="29" idx="2"/>
            <a:endCxn id="37" idx="0"/>
          </p:cNvCxnSpPr>
          <p:nvPr/>
        </p:nvCxnSpPr>
        <p:spPr>
          <a:xfrm flipH="1">
            <a:off x="5396410" y="2390365"/>
            <a:ext cx="757519" cy="10254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03309" y="4365104"/>
            <a:ext cx="6205291" cy="165618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11739" y="4365104"/>
            <a:ext cx="6205291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95536" y="4581128"/>
            <a:ext cx="2102086" cy="215444"/>
            <a:chOff x="6921158" y="1376044"/>
            <a:chExt cx="2102086" cy="215444"/>
          </a:xfrm>
        </p:grpSpPr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1739" y="4776862"/>
            <a:ext cx="6229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내친구의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친구가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내친구의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내친구의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친구가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내친구의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 나와 상호친구의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post(status,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내친구의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친구가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내친구에게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+ 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21158" y="3645024"/>
            <a:ext cx="2102086" cy="215444"/>
            <a:chOff x="6921158" y="1376044"/>
            <a:chExt cx="2102086" cy="215444"/>
          </a:xfrm>
        </p:grpSpPr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6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63005" y="3810518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8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 may know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8555"/>
              </p:ext>
            </p:extLst>
          </p:nvPr>
        </p:nvGraphicFramePr>
        <p:xfrm>
          <a:off x="307206" y="1673250"/>
          <a:ext cx="2824634" cy="125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86"/>
                <a:gridCol w="936104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Oval 251"/>
          <p:cNvSpPr/>
          <p:nvPr/>
        </p:nvSpPr>
        <p:spPr>
          <a:xfrm>
            <a:off x="2067902" y="131536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17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190730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630656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257537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2030469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2248878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Oval 251"/>
          <p:cNvSpPr/>
          <p:nvPr/>
        </p:nvSpPr>
        <p:spPr>
          <a:xfrm>
            <a:off x="2065517" y="189334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Oval 251"/>
          <p:cNvSpPr/>
          <p:nvPr/>
        </p:nvSpPr>
        <p:spPr>
          <a:xfrm>
            <a:off x="2296839" y="189402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Oval 251"/>
          <p:cNvSpPr/>
          <p:nvPr/>
        </p:nvSpPr>
        <p:spPr>
          <a:xfrm>
            <a:off x="2030469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248878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Oval 251"/>
          <p:cNvSpPr/>
          <p:nvPr/>
        </p:nvSpPr>
        <p:spPr>
          <a:xfrm>
            <a:off x="2030469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Oval 251"/>
          <p:cNvSpPr/>
          <p:nvPr/>
        </p:nvSpPr>
        <p:spPr>
          <a:xfrm>
            <a:off x="2248878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921158" y="3213556"/>
            <a:ext cx="2102086" cy="215444"/>
            <a:chOff x="6921158" y="1376044"/>
            <a:chExt cx="2102086" cy="215444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Recommend 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863005" y="3399383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추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버튼을 클릭하면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확인창이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팝업되고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친구추천을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포스팅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테이블에에서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921158" y="2033085"/>
            <a:ext cx="2102086" cy="338554"/>
            <a:chOff x="6921158" y="1376044"/>
            <a:chExt cx="2102086" cy="338554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know(Recommend friends) 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863005" y="2309971"/>
            <a:ext cx="2151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친구와 같은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속해 있는 친구의 친구가 아닌 다른 친구들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21158" y="3933056"/>
            <a:ext cx="2102086" cy="215444"/>
            <a:chOff x="6921158" y="1376044"/>
            <a:chExt cx="2102086" cy="215444"/>
          </a:xfrm>
        </p:grpSpPr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863005" y="409855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58309" y="3653191"/>
            <a:ext cx="2289262" cy="852044"/>
            <a:chOff x="1877458" y="3360660"/>
            <a:chExt cx="2289262" cy="852044"/>
          </a:xfrm>
        </p:grpSpPr>
        <p:sp>
          <p:nvSpPr>
            <p:cNvPr id="47" name="직사각형 4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4693" y="3677416"/>
              <a:ext cx="2156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recommendation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 to “Louie </a:t>
              </a:r>
              <a:r>
                <a:rPr lang="en-US" altLang="ko-KR" sz="800" dirty="0" err="1" smtClean="0">
                  <a:latin typeface="나눔고딕" pitchFamily="50" charset="-127"/>
                  <a:ea typeface="나눔고딕" pitchFamily="50" charset="-127"/>
                </a:rPr>
                <a:t>Bae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53" name="직선 화살표 연결선 52"/>
          <p:cNvCxnSpPr>
            <a:stCxn id="24" idx="3"/>
            <a:endCxn id="47" idx="0"/>
          </p:cNvCxnSpPr>
          <p:nvPr/>
        </p:nvCxnSpPr>
        <p:spPr>
          <a:xfrm flipH="1">
            <a:off x="1602940" y="2047814"/>
            <a:ext cx="489080" cy="16082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07" y="508098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956756" y="5102206"/>
            <a:ext cx="376737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</a:t>
            </a:r>
            <a:r>
              <a:rPr lang="en-US" altLang="ko-KR" sz="800" b="1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Bae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recommended  </a:t>
            </a:r>
            <a:r>
              <a:rPr lang="en-US" altLang="ko-KR" sz="800" b="1" u="sng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Teddy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친구신청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as a friend to 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John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http://www.facebook.com/apps/application.php?id=xxxx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36491" y="4968981"/>
            <a:ext cx="4459646" cy="95426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6491" y="473509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포스팅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Share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Graph Share]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확인창을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팝업하고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Graph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이미지를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변환후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사이트에 그래프를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포스팅한다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684"/>
            <a:ext cx="4581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251"/>
          <p:cNvSpPr/>
          <p:nvPr/>
        </p:nvSpPr>
        <p:spPr>
          <a:xfrm>
            <a:off x="3779912" y="122207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0800" y="2132856"/>
            <a:ext cx="2289262" cy="852044"/>
            <a:chOff x="1877458" y="3360660"/>
            <a:chExt cx="2289262" cy="852044"/>
          </a:xfrm>
        </p:grpSpPr>
        <p:sp>
          <p:nvSpPr>
            <p:cNvPr id="15" name="직사각형 14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Share your social graph to Facebook?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20"/>
          <p:cNvCxnSpPr>
            <a:stCxn id="13" idx="3"/>
            <a:endCxn id="15" idx="0"/>
          </p:cNvCxnSpPr>
          <p:nvPr/>
        </p:nvCxnSpPr>
        <p:spPr>
          <a:xfrm flipH="1">
            <a:off x="2175431" y="1376543"/>
            <a:ext cx="1630984" cy="7591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64661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47949" y="3667835"/>
            <a:ext cx="416826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</a:t>
            </a:r>
            <a:r>
              <a:rPr lang="en-US" altLang="ko-KR" sz="800" b="1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Bae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shared social graph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www.facebook.com/apps/application.php?id=xxxx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6052" y="3534610"/>
            <a:ext cx="4812171" cy="26306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7684" y="3300728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포스팅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08" y="4224338"/>
            <a:ext cx="2324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58579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057691"/>
            <a:ext cx="2071702" cy="2303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post(status,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post(status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 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post(status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선호도별 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1666</Words>
  <Application>Microsoft Office PowerPoint</Application>
  <PresentationFormat>화면 슬라이드 쇼(4:3)</PresentationFormat>
  <Paragraphs>342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Facebook 내 친구 네트워크 분석</vt:lpstr>
      <vt:lpstr>PowerPoint 프레젠테이션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선호도별 친구 Clustering</vt:lpstr>
      <vt:lpstr>PowerPoint 프레젠테이션</vt:lpstr>
      <vt:lpstr>Screen. Web 메인화면</vt:lpstr>
      <vt:lpstr>Screen. Applet 메인화면</vt:lpstr>
      <vt:lpstr>Screen. Graph Area</vt:lpstr>
      <vt:lpstr>Screen. My Friends</vt:lpstr>
      <vt:lpstr>Screen. Friends of Friend</vt:lpstr>
      <vt:lpstr>Screen. Friend may know</vt:lpstr>
      <vt:lpstr>Screen. Graph Share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Louie</cp:lastModifiedBy>
  <cp:revision>88</cp:revision>
  <dcterms:created xsi:type="dcterms:W3CDTF">2009-09-25T08:39:45Z</dcterms:created>
  <dcterms:modified xsi:type="dcterms:W3CDTF">2010-12-22T15:59:49Z</dcterms:modified>
</cp:coreProperties>
</file>