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osis"/>
      <p:regular r:id="rId27"/>
      <p:bold r:id="rId28"/>
    </p:embeddedFont>
    <p:embeddedFont>
      <p:font typeface="Staatliches"/>
      <p:regular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Abel"/>
      <p:regular r:id="rId38"/>
    </p:embeddedFont>
    <p:embeddedFont>
      <p:font typeface="Squada One"/>
      <p:regular r:id="rId39"/>
    </p:embeddedFont>
    <p:embeddedFont>
      <p:font typeface="Josefin Sans"/>
      <p:regular r:id="rId40"/>
      <p:bold r:id="rId41"/>
      <p:italic r:id="rId42"/>
      <p:boldItalic r:id="rId43"/>
    </p:embeddedFont>
    <p:embeddedFont>
      <p:font typeface="Dosis ExtraLight"/>
      <p:regular r:id="rId44"/>
      <p:bold r:id="rId45"/>
    </p:embeddedFont>
    <p:embeddedFont>
      <p:font typeface="Fira Sans Condensed Extra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44" Type="http://schemas.openxmlformats.org/officeDocument/2006/relationships/font" Target="fonts/DosisExtraLight-regular.fntdata"/><Relationship Id="rId43" Type="http://schemas.openxmlformats.org/officeDocument/2006/relationships/font" Target="fonts/JosefinSans-boldItalic.fntdata"/><Relationship Id="rId46" Type="http://schemas.openxmlformats.org/officeDocument/2006/relationships/font" Target="fonts/FiraSansCondensedExtraLight-regular.fntdata"/><Relationship Id="rId45" Type="http://schemas.openxmlformats.org/officeDocument/2006/relationships/font" Target="fonts/Dosis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ExtraLight-italic.fntdata"/><Relationship Id="rId47" Type="http://schemas.openxmlformats.org/officeDocument/2006/relationships/font" Target="fonts/FiraSansCondensedExtraLight-bold.fntdata"/><Relationship Id="rId49" Type="http://schemas.openxmlformats.org/officeDocument/2006/relationships/font" Target="fonts/FiraSansCondensed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FiraSansExtraCondensedMedium-bold.fntdata"/><Relationship Id="rId34" Type="http://schemas.openxmlformats.org/officeDocument/2006/relationships/font" Target="fonts/FiraSansExtraCondensedMedium-regular.fntdata"/><Relationship Id="rId37" Type="http://schemas.openxmlformats.org/officeDocument/2006/relationships/font" Target="fonts/FiraSansExtraCondensedMedium-boldItalic.fntdata"/><Relationship Id="rId36" Type="http://schemas.openxmlformats.org/officeDocument/2006/relationships/font" Target="fonts/FiraSansExtraCondensedMedium-italic.fntdata"/><Relationship Id="rId39" Type="http://schemas.openxmlformats.org/officeDocument/2006/relationships/font" Target="fonts/SquadaOne-regular.fntdata"/><Relationship Id="rId38" Type="http://schemas.openxmlformats.org/officeDocument/2006/relationships/font" Target="fonts/Abel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29" Type="http://schemas.openxmlformats.org/officeDocument/2006/relationships/font" Target="fonts/Staatliche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f1be95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df1be95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df1be955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df1be955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df1be955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df1be955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df1be955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df1be955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df1be955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df1be955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df1be955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df1be955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e7bdbf4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e7bdbf4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e7bdbf4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e7bdbf4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e7bdbf46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e7bdbf4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dfce81f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dfce81f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71f33f51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71f33f51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71f33f51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71f33f51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df1be955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df1be955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AdjQabfU94k&amp;t=104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818626" y="3277124"/>
            <a:ext cx="3527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Organização e Arquitetura de Computadores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r>
              <a:rPr lang="en"/>
              <a:t> OAC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1196570" y="807206"/>
            <a:ext cx="3527076" cy="3258002"/>
            <a:chOff x="2972250" y="1654900"/>
            <a:chExt cx="2134517" cy="2062026"/>
          </a:xfrm>
        </p:grpSpPr>
        <p:sp>
          <p:nvSpPr>
            <p:cNvPr id="114" name="Google Shape;114;p19"/>
            <p:cNvSpPr/>
            <p:nvPr/>
          </p:nvSpPr>
          <p:spPr>
            <a:xfrm>
              <a:off x="3104000" y="2880350"/>
              <a:ext cx="113150" cy="291275"/>
            </a:xfrm>
            <a:custGeom>
              <a:rect b="b" l="l" r="r" t="t"/>
              <a:pathLst>
                <a:path extrusionOk="0" h="11651" w="4526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105350" y="2880375"/>
              <a:ext cx="100025" cy="290300"/>
            </a:xfrm>
            <a:custGeom>
              <a:rect b="b" l="l" r="r" t="t"/>
              <a:pathLst>
                <a:path extrusionOk="0" h="11612" w="4001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120375" y="2908750"/>
              <a:ext cx="91150" cy="258350"/>
            </a:xfrm>
            <a:custGeom>
              <a:rect b="b" l="l" r="r" t="t"/>
              <a:pathLst>
                <a:path extrusionOk="0" h="10334" w="3646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2972250" y="3006875"/>
              <a:ext cx="358375" cy="288450"/>
            </a:xfrm>
            <a:custGeom>
              <a:rect b="b" l="l" r="r" t="t"/>
              <a:pathLst>
                <a:path extrusionOk="0" h="11538" w="14335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3016525" y="3024600"/>
              <a:ext cx="285425" cy="224075"/>
            </a:xfrm>
            <a:custGeom>
              <a:rect b="b" l="l" r="r" t="t"/>
              <a:pathLst>
                <a:path extrusionOk="0" h="8963" w="11417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95780" y="2573084"/>
              <a:ext cx="1910987" cy="1143842"/>
            </a:xfrm>
            <a:custGeom>
              <a:rect b="b" l="l" r="r" t="t"/>
              <a:pathLst>
                <a:path extrusionOk="0" h="42341" w="70738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207910" y="2573084"/>
              <a:ext cx="1886620" cy="1084949"/>
            </a:xfrm>
            <a:custGeom>
              <a:rect b="b" l="l" r="r" t="t"/>
              <a:pathLst>
                <a:path extrusionOk="0" h="40161" w="69836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136750" y="3098850"/>
              <a:ext cx="16750" cy="90000"/>
            </a:xfrm>
            <a:custGeom>
              <a:rect b="b" l="l" r="r" t="t"/>
              <a:pathLst>
                <a:path extrusionOk="0" h="3600" w="67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3205350" y="1654900"/>
              <a:ext cx="1114125" cy="1569325"/>
            </a:xfrm>
            <a:custGeom>
              <a:rect b="b" l="l" r="r" t="t"/>
              <a:pathLst>
                <a:path extrusionOk="0" h="62773" w="44565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205350" y="2265375"/>
              <a:ext cx="191325" cy="958850"/>
            </a:xfrm>
            <a:custGeom>
              <a:rect b="b" l="l" r="r" t="t"/>
              <a:pathLst>
                <a:path extrusionOk="0" h="38354" w="7653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3254950" y="1686475"/>
              <a:ext cx="1064525" cy="1534775"/>
            </a:xfrm>
            <a:custGeom>
              <a:rect b="b" l="l" r="r" t="t"/>
              <a:pathLst>
                <a:path extrusionOk="0" h="61391" w="42581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279675" y="1753325"/>
              <a:ext cx="1015050" cy="1372500"/>
            </a:xfrm>
            <a:custGeom>
              <a:rect b="b" l="l" r="r" t="t"/>
              <a:pathLst>
                <a:path extrusionOk="0" h="54900" w="40602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3359775" y="2679875"/>
              <a:ext cx="1028200" cy="591375"/>
            </a:xfrm>
            <a:custGeom>
              <a:rect b="b" l="l" r="r" t="t"/>
              <a:pathLst>
                <a:path extrusionOk="0" h="23655" w="41128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483600" y="2751325"/>
              <a:ext cx="1275625" cy="733675"/>
            </a:xfrm>
            <a:custGeom>
              <a:rect b="b" l="l" r="r" t="t"/>
              <a:pathLst>
                <a:path extrusionOk="0" h="29347" w="51025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511075" y="2774325"/>
              <a:ext cx="1222050" cy="697925"/>
            </a:xfrm>
            <a:custGeom>
              <a:rect b="b" l="l" r="r" t="t"/>
              <a:pathLst>
                <a:path extrusionOk="0" h="27917" w="48882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170900" y="3147100"/>
              <a:ext cx="519900" cy="300200"/>
            </a:xfrm>
            <a:custGeom>
              <a:rect b="b" l="l" r="r" t="t"/>
              <a:pathLst>
                <a:path extrusionOk="0" h="12008" w="20796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502450" y="1672600"/>
              <a:ext cx="1015050" cy="1364475"/>
            </a:xfrm>
            <a:custGeom>
              <a:rect b="b" l="l" r="r" t="t"/>
              <a:pathLst>
                <a:path extrusionOk="0" h="54579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502450" y="1672600"/>
              <a:ext cx="1015050" cy="628200"/>
            </a:xfrm>
            <a:custGeom>
              <a:rect b="b" l="l" r="r" t="t"/>
              <a:pathLst>
                <a:path extrusionOk="0" h="25128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362800" y="1753675"/>
              <a:ext cx="23475" cy="30375"/>
            </a:xfrm>
            <a:custGeom>
              <a:rect b="b" l="l" r="r" t="t"/>
              <a:pathLst>
                <a:path extrusionOk="0" h="1215" w="939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409375" y="17267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455975" y="16998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558425" y="2289375"/>
              <a:ext cx="53100" cy="80850"/>
            </a:xfrm>
            <a:custGeom>
              <a:rect b="b" l="l" r="r" t="t"/>
              <a:pathLst>
                <a:path extrusionOk="0" h="3234" w="2124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21500" y="2252825"/>
              <a:ext cx="13150" cy="85075"/>
            </a:xfrm>
            <a:custGeom>
              <a:rect b="b" l="l" r="r" t="t"/>
              <a:pathLst>
                <a:path extrusionOk="0" h="3403" w="526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644625" y="2246325"/>
              <a:ext cx="55625" cy="70500"/>
            </a:xfrm>
            <a:custGeom>
              <a:rect b="b" l="l" r="r" t="t"/>
              <a:pathLst>
                <a:path extrusionOk="0" h="2820" w="2225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708175" y="2207200"/>
              <a:ext cx="53100" cy="92900"/>
            </a:xfrm>
            <a:custGeom>
              <a:rect b="b" l="l" r="r" t="t"/>
              <a:pathLst>
                <a:path extrusionOk="0" h="3716" w="2124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675750" y="2398050"/>
              <a:ext cx="7800" cy="515475"/>
            </a:xfrm>
            <a:custGeom>
              <a:rect b="b" l="l" r="r" t="t"/>
              <a:pathLst>
                <a:path extrusionOk="0" h="20619" w="312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365525" y="2472275"/>
              <a:ext cx="247525" cy="317400"/>
            </a:xfrm>
            <a:custGeom>
              <a:rect b="b" l="l" r="r" t="t"/>
              <a:pathLst>
                <a:path extrusionOk="0" h="1269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365525" y="2472275"/>
              <a:ext cx="247525" cy="165625"/>
            </a:xfrm>
            <a:custGeom>
              <a:rect b="b" l="l" r="r" t="t"/>
              <a:pathLst>
                <a:path extrusionOk="0" h="6625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390250" y="2594975"/>
              <a:ext cx="99000" cy="157275"/>
            </a:xfrm>
            <a:custGeom>
              <a:rect b="b" l="l" r="r" t="t"/>
              <a:pathLst>
                <a:path extrusionOk="0" h="6291" w="396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390250" y="2631075"/>
              <a:ext cx="99000" cy="121175"/>
            </a:xfrm>
            <a:custGeom>
              <a:rect b="b" l="l" r="r" t="t"/>
              <a:pathLst>
                <a:path extrusionOk="0" h="4847" w="396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14075" y="254127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514075" y="2582425"/>
              <a:ext cx="74250" cy="53325"/>
            </a:xfrm>
            <a:custGeom>
              <a:rect b="b" l="l" r="r" t="t"/>
              <a:pathLst>
                <a:path extrusionOk="0" h="2133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514075" y="26236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365525" y="2713150"/>
              <a:ext cx="247525" cy="317425"/>
            </a:xfrm>
            <a:custGeom>
              <a:rect b="b" l="l" r="r" t="t"/>
              <a:pathLst>
                <a:path extrusionOk="0" h="12697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365525" y="2713150"/>
              <a:ext cx="247525" cy="165650"/>
            </a:xfrm>
            <a:custGeom>
              <a:rect b="b" l="l" r="r" t="t"/>
              <a:pathLst>
                <a:path extrusionOk="0" h="662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390250" y="2835925"/>
              <a:ext cx="99000" cy="157200"/>
            </a:xfrm>
            <a:custGeom>
              <a:rect b="b" l="l" r="r" t="t"/>
              <a:pathLst>
                <a:path extrusionOk="0" h="6288" w="396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390250" y="2872000"/>
              <a:ext cx="99000" cy="121125"/>
            </a:xfrm>
            <a:custGeom>
              <a:rect b="b" l="l" r="r" t="t"/>
              <a:pathLst>
                <a:path extrusionOk="0" h="4845" w="396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514075" y="2782175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514075" y="282332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514075" y="28645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750075" y="2213225"/>
              <a:ext cx="706325" cy="624950"/>
            </a:xfrm>
            <a:custGeom>
              <a:rect b="b" l="l" r="r" t="t"/>
              <a:pathLst>
                <a:path extrusionOk="0" h="24998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750075" y="2213225"/>
              <a:ext cx="706325" cy="430500"/>
            </a:xfrm>
            <a:custGeom>
              <a:rect b="b" l="l" r="r" t="t"/>
              <a:pathLst>
                <a:path extrusionOk="0" h="17220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769850" y="2564975"/>
              <a:ext cx="158500" cy="242325"/>
            </a:xfrm>
            <a:custGeom>
              <a:rect b="b" l="l" r="r" t="t"/>
              <a:pathLst>
                <a:path extrusionOk="0" h="9693" w="634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769850" y="26080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9850" y="2630975"/>
              <a:ext cx="39625" cy="56700"/>
            </a:xfrm>
            <a:custGeom>
              <a:rect b="b" l="l" r="r" t="t"/>
              <a:pathLst>
                <a:path extrusionOk="0" h="2268" w="1585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979850" y="2289900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979850" y="2347050"/>
              <a:ext cx="445600" cy="270725"/>
            </a:xfrm>
            <a:custGeom>
              <a:rect b="b" l="l" r="r" t="t"/>
              <a:pathLst>
                <a:path extrusionOk="0" h="10829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979850" y="2404225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528675" y="1901375"/>
              <a:ext cx="166300" cy="130825"/>
            </a:xfrm>
            <a:custGeom>
              <a:rect b="b" l="l" r="r" t="t"/>
              <a:pathLst>
                <a:path extrusionOk="0" h="5233" w="6652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77550" y="1980550"/>
              <a:ext cx="106600" cy="71600"/>
            </a:xfrm>
            <a:custGeom>
              <a:rect b="b" l="l" r="r" t="t"/>
              <a:pathLst>
                <a:path extrusionOk="0" h="2864" w="4264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677550" y="1980550"/>
              <a:ext cx="106600" cy="68100"/>
            </a:xfrm>
            <a:custGeom>
              <a:rect b="b" l="l" r="r" t="t"/>
              <a:pathLst>
                <a:path extrusionOk="0" h="2724" w="4264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873775" y="1869900"/>
              <a:ext cx="706450" cy="624975"/>
            </a:xfrm>
            <a:custGeom>
              <a:rect b="b" l="l" r="r" t="t"/>
              <a:pathLst>
                <a:path extrusionOk="0" h="2499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873775" y="1869900"/>
              <a:ext cx="706450" cy="430475"/>
            </a:xfrm>
            <a:custGeom>
              <a:rect b="b" l="l" r="r" t="t"/>
              <a:pathLst>
                <a:path extrusionOk="0" h="1721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893575" y="2221700"/>
              <a:ext cx="158500" cy="242300"/>
            </a:xfrm>
            <a:custGeom>
              <a:rect b="b" l="l" r="r" t="t"/>
              <a:pathLst>
                <a:path extrusionOk="0" h="9692" w="634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893575" y="22647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893575" y="2287725"/>
              <a:ext cx="39725" cy="56700"/>
            </a:xfrm>
            <a:custGeom>
              <a:rect b="b" l="l" r="r" t="t"/>
              <a:pathLst>
                <a:path extrusionOk="0" h="2268" w="1589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103575" y="194660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103575" y="2003775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103575" y="206095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860225" y="2733875"/>
              <a:ext cx="36050" cy="52500"/>
            </a:xfrm>
            <a:custGeom>
              <a:rect b="b" l="l" r="r" t="t"/>
              <a:pathLst>
                <a:path extrusionOk="0" h="2100" w="1442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733700" y="2669025"/>
              <a:ext cx="37825" cy="53700"/>
            </a:xfrm>
            <a:custGeom>
              <a:rect b="b" l="l" r="r" t="t"/>
              <a:pathLst>
                <a:path extrusionOk="0" h="2148" w="1513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696475" y="2222375"/>
              <a:ext cx="211975" cy="525100"/>
            </a:xfrm>
            <a:custGeom>
              <a:rect b="b" l="l" r="r" t="t"/>
              <a:pathLst>
                <a:path extrusionOk="0" h="21004" w="8479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725575" y="1982775"/>
              <a:ext cx="168300" cy="265200"/>
            </a:xfrm>
            <a:custGeom>
              <a:rect b="b" l="l" r="r" t="t"/>
              <a:pathLst>
                <a:path extrusionOk="0" h="10608" w="6732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846575" y="1840725"/>
              <a:ext cx="27925" cy="57675"/>
            </a:xfrm>
            <a:custGeom>
              <a:rect b="b" l="l" r="r" t="t"/>
              <a:pathLst>
                <a:path extrusionOk="0" h="2307" w="1117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708325" y="1828625"/>
              <a:ext cx="33425" cy="27375"/>
            </a:xfrm>
            <a:custGeom>
              <a:rect b="b" l="l" r="r" t="t"/>
              <a:pathLst>
                <a:path extrusionOk="0" h="1095" w="1337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723525" y="1817150"/>
              <a:ext cx="159000" cy="199125"/>
            </a:xfrm>
            <a:custGeom>
              <a:rect b="b" l="l" r="r" t="t"/>
              <a:pathLst>
                <a:path extrusionOk="0" h="7965" w="636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716800" y="1784625"/>
              <a:ext cx="142000" cy="119075"/>
            </a:xfrm>
            <a:custGeom>
              <a:rect b="b" l="l" r="r" t="t"/>
              <a:pathLst>
                <a:path extrusionOk="0" h="4763" w="568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849050" y="1828225"/>
              <a:ext cx="21625" cy="16175"/>
            </a:xfrm>
            <a:custGeom>
              <a:rect b="b" l="l" r="r" t="t"/>
              <a:pathLst>
                <a:path extrusionOk="0" h="647" w="865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4784200" y="1939675"/>
              <a:ext cx="51400" cy="31750"/>
            </a:xfrm>
            <a:custGeom>
              <a:rect b="b" l="l" r="r" t="t"/>
              <a:pathLst>
                <a:path extrusionOk="0" h="1270" w="2056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790950" y="1885600"/>
              <a:ext cx="11200" cy="11700"/>
            </a:xfrm>
            <a:custGeom>
              <a:rect b="b" l="l" r="r" t="t"/>
              <a:pathLst>
                <a:path extrusionOk="0" h="468" w="448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796825" y="1866425"/>
              <a:ext cx="13850" cy="10400"/>
            </a:xfrm>
            <a:custGeom>
              <a:rect b="b" l="l" r="r" t="t"/>
              <a:pathLst>
                <a:path extrusionOk="0" h="416" w="554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778500" y="1929525"/>
              <a:ext cx="14100" cy="9500"/>
            </a:xfrm>
            <a:custGeom>
              <a:rect b="b" l="l" r="r" t="t"/>
              <a:pathLst>
                <a:path extrusionOk="0" h="380" w="564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738575" y="1863575"/>
              <a:ext cx="13225" cy="11375"/>
            </a:xfrm>
            <a:custGeom>
              <a:rect b="b" l="l" r="r" t="t"/>
              <a:pathLst>
                <a:path extrusionOk="0" h="455" w="529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744200" y="1883975"/>
              <a:ext cx="11275" cy="11700"/>
            </a:xfrm>
            <a:custGeom>
              <a:rect b="b" l="l" r="r" t="t"/>
              <a:pathLst>
                <a:path extrusionOk="0" h="468" w="451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753300" y="1884475"/>
              <a:ext cx="19500" cy="33825"/>
            </a:xfrm>
            <a:custGeom>
              <a:rect b="b" l="l" r="r" t="t"/>
              <a:pathLst>
                <a:path extrusionOk="0" h="1353" w="78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800125" y="2763350"/>
              <a:ext cx="105100" cy="96050"/>
            </a:xfrm>
            <a:custGeom>
              <a:rect b="b" l="l" r="r" t="t"/>
              <a:pathLst>
                <a:path extrusionOk="0" h="3842" w="4204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647525" y="2709525"/>
              <a:ext cx="137475" cy="70475"/>
            </a:xfrm>
            <a:custGeom>
              <a:rect b="b" l="l" r="r" t="t"/>
              <a:pathLst>
                <a:path extrusionOk="0" h="2819" w="5499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495725" y="2007750"/>
              <a:ext cx="372125" cy="164025"/>
            </a:xfrm>
            <a:custGeom>
              <a:rect b="b" l="l" r="r" t="t"/>
              <a:pathLst>
                <a:path extrusionOk="0" h="6561" w="14885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768925" y="2003700"/>
              <a:ext cx="123425" cy="120050"/>
            </a:xfrm>
            <a:custGeom>
              <a:rect b="b" l="l" r="r" t="t"/>
              <a:pathLst>
                <a:path extrusionOk="0" h="4802" w="4937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805875" y="2040200"/>
              <a:ext cx="75025" cy="93200"/>
            </a:xfrm>
            <a:custGeom>
              <a:rect b="b" l="l" r="r" t="t"/>
              <a:pathLst>
                <a:path extrusionOk="0" h="3728" w="3001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805875" y="2040200"/>
              <a:ext cx="71700" cy="93200"/>
            </a:xfrm>
            <a:custGeom>
              <a:rect b="b" l="l" r="r" t="t"/>
              <a:pathLst>
                <a:path extrusionOk="0" h="3728" w="2868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494925" y="1869425"/>
              <a:ext cx="62325" cy="79075"/>
            </a:xfrm>
            <a:custGeom>
              <a:rect b="b" l="l" r="r" t="t"/>
              <a:pathLst>
                <a:path extrusionOk="0" h="3163" w="2493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ctrTitle"/>
          </p:nvPr>
        </p:nvSpPr>
        <p:spPr>
          <a:xfrm flipH="1">
            <a:off x="0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Gerando os destroyers</a:t>
            </a:r>
            <a:endParaRPr sz="2400"/>
          </a:p>
        </p:txBody>
      </p:sp>
      <p:pic>
        <p:nvPicPr>
          <p:cNvPr id="509" name="Google Shape;5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452425"/>
            <a:ext cx="46958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ctrTitle"/>
          </p:nvPr>
        </p:nvSpPr>
        <p:spPr>
          <a:xfrm flipH="1">
            <a:off x="217775" y="2347675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Jogada do player 1</a:t>
            </a:r>
            <a:endParaRPr sz="2400"/>
          </a:p>
        </p:txBody>
      </p:sp>
      <p:pic>
        <p:nvPicPr>
          <p:cNvPr id="515" name="Google Shape;5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00" y="0"/>
            <a:ext cx="48206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ctrTitle"/>
          </p:nvPr>
        </p:nvSpPr>
        <p:spPr>
          <a:xfrm flipH="1">
            <a:off x="168925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dA IA</a:t>
            </a:r>
            <a:endParaRPr sz="2400"/>
          </a:p>
        </p:txBody>
      </p:sp>
      <p:pic>
        <p:nvPicPr>
          <p:cNvPr id="521" name="Google Shape;5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825" y="0"/>
            <a:ext cx="482282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050" y="2679925"/>
            <a:ext cx="2354650" cy="20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0"/>
          <p:cNvSpPr/>
          <p:nvPr/>
        </p:nvSpPr>
        <p:spPr>
          <a:xfrm>
            <a:off x="8088625" y="3622075"/>
            <a:ext cx="802500" cy="195300"/>
          </a:xfrm>
          <a:prstGeom prst="rect">
            <a:avLst/>
          </a:prstGeom>
          <a:noFill/>
          <a:ln cap="flat" cmpd="sng" w="19050">
            <a:solidFill>
              <a:srgbClr val="27DE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8744650" y="3643025"/>
            <a:ext cx="146400" cy="1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type="ctrTitle"/>
          </p:nvPr>
        </p:nvSpPr>
        <p:spPr>
          <a:xfrm flipH="1">
            <a:off x="300100" y="2319750"/>
            <a:ext cx="3446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dA IA</a:t>
            </a:r>
            <a:endParaRPr sz="2400"/>
          </a:p>
        </p:txBody>
      </p:sp>
      <p:pic>
        <p:nvPicPr>
          <p:cNvPr id="530" name="Google Shape;5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00" y="0"/>
            <a:ext cx="4928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>
            <p:ph type="ctrTitle"/>
          </p:nvPr>
        </p:nvSpPr>
        <p:spPr>
          <a:xfrm flipH="1">
            <a:off x="383850" y="2319750"/>
            <a:ext cx="3446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 VENCEDOR</a:t>
            </a:r>
            <a:endParaRPr sz="2400"/>
          </a:p>
        </p:txBody>
      </p:sp>
      <p:pic>
        <p:nvPicPr>
          <p:cNvPr id="536" name="Google Shape;5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300" y="0"/>
            <a:ext cx="4928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type="ctrTitle"/>
          </p:nvPr>
        </p:nvSpPr>
        <p:spPr>
          <a:xfrm flipH="1">
            <a:off x="111675" y="2319750"/>
            <a:ext cx="4026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Funcionamento da jogada</a:t>
            </a:r>
            <a:endParaRPr sz="2400"/>
          </a:p>
        </p:txBody>
      </p:sp>
      <p:pic>
        <p:nvPicPr>
          <p:cNvPr id="542" name="Google Shape;5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75" y="0"/>
            <a:ext cx="49137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/>
          <p:nvPr>
            <p:ph type="ctrTitle"/>
          </p:nvPr>
        </p:nvSpPr>
        <p:spPr>
          <a:xfrm flipH="1">
            <a:off x="230375" y="23197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Jogada na mesma posição</a:t>
            </a:r>
            <a:endParaRPr sz="2400"/>
          </a:p>
        </p:txBody>
      </p:sp>
      <p:pic>
        <p:nvPicPr>
          <p:cNvPr id="548" name="Google Shape;5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0" y="0"/>
            <a:ext cx="499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/>
          <p:nvPr>
            <p:ph type="ctrTitle"/>
          </p:nvPr>
        </p:nvSpPr>
        <p:spPr>
          <a:xfrm flipH="1">
            <a:off x="537450" y="23197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cOORDENADAS DOS </a:t>
            </a:r>
            <a:r>
              <a:rPr lang="en" sz="2400"/>
              <a:t>DESTROYERS</a:t>
            </a:r>
            <a:endParaRPr sz="2400"/>
          </a:p>
        </p:txBody>
      </p:sp>
      <p:pic>
        <p:nvPicPr>
          <p:cNvPr id="554" name="Google Shape;5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750" y="0"/>
            <a:ext cx="4419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/>
        </p:nvSpPr>
        <p:spPr>
          <a:xfrm>
            <a:off x="1849050" y="2371650"/>
            <a:ext cx="54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https://www.youtube.com/watch?v=AdjQabfU94k&amp;t=104s</a:t>
            </a:r>
            <a:endParaRPr>
              <a:solidFill>
                <a:srgbClr val="1C9F8A"/>
              </a:solidFill>
            </a:endParaRPr>
          </a:p>
        </p:txBody>
      </p:sp>
      <p:sp>
        <p:nvSpPr>
          <p:cNvPr id="560" name="Google Shape;560;p36"/>
          <p:cNvSpPr txBox="1"/>
          <p:nvPr>
            <p:ph type="ctrTitle"/>
          </p:nvPr>
        </p:nvSpPr>
        <p:spPr>
          <a:xfrm flipH="1">
            <a:off x="2740050" y="1867650"/>
            <a:ext cx="3663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IA REALIZANDO JOGADA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 txBox="1"/>
          <p:nvPr>
            <p:ph idx="2" type="subTitle"/>
          </p:nvPr>
        </p:nvSpPr>
        <p:spPr>
          <a:xfrm flipH="1">
            <a:off x="1437450" y="1843500"/>
            <a:ext cx="30894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Infelizmente, nem tudo ocorre como planejado”...</a:t>
            </a:r>
            <a:endParaRPr/>
          </a:p>
        </p:txBody>
      </p:sp>
      <p:sp>
        <p:nvSpPr>
          <p:cNvPr id="567" name="Google Shape;567;p37"/>
          <p:cNvSpPr txBox="1"/>
          <p:nvPr>
            <p:ph idx="1" type="subTitle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—Desafios</a:t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flipH="1">
            <a:off x="7557495" y="153065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 flipH="1">
            <a:off x="7625432" y="153069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7561297" y="153982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7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ctrTitle"/>
          </p:nvPr>
        </p:nvSpPr>
        <p:spPr>
          <a:xfrm>
            <a:off x="2283750" y="333275"/>
            <a:ext cx="4815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 QUE IREMOS APRESENTAR?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Projeto:</a:t>
            </a:r>
            <a:b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</a:b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naheim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Introdução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Linguagem 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Objetivos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Desafíos</a:t>
            </a: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de implementação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Demonstração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"/>
              <a:buChar char="●"/>
            </a:pPr>
            <a:r>
              <a:rPr lang="en" sz="15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Conclusão</a:t>
            </a:r>
            <a:endParaRPr sz="15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3F1EE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04" name="Google Shape;204;p20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7557495" y="153065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7625432" y="153069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7561297" y="153982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3644401" y="3374842"/>
            <a:ext cx="244704" cy="248956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3654165" y="3395819"/>
            <a:ext cx="176386" cy="197804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3647519" y="3522784"/>
            <a:ext cx="262532" cy="269052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3655992" y="3699704"/>
            <a:ext cx="177520" cy="89390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3652432" y="3549935"/>
            <a:ext cx="227538" cy="189993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3711269" y="3618851"/>
            <a:ext cx="118210" cy="32001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1363398" y="3400481"/>
            <a:ext cx="1330454" cy="863126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1913908" y="3486279"/>
            <a:ext cx="91910" cy="149897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1914034" y="3483035"/>
            <a:ext cx="183473" cy="153141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2372666" y="3847930"/>
            <a:ext cx="182780" cy="95406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2372666" y="3742037"/>
            <a:ext cx="183567" cy="201301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1638716" y="3848056"/>
            <a:ext cx="733986" cy="415547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1638716" y="3742037"/>
            <a:ext cx="733986" cy="521567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2556200" y="3411694"/>
            <a:ext cx="137644" cy="527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2556200" y="3848056"/>
            <a:ext cx="31" cy="91122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3080221" y="1683284"/>
            <a:ext cx="239696" cy="236987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3080221" y="1683252"/>
            <a:ext cx="239696" cy="237019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3124412" y="1875700"/>
            <a:ext cx="164102" cy="114619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2450968" y="1687158"/>
            <a:ext cx="707780" cy="963792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2938168" y="1687189"/>
            <a:ext cx="242184" cy="20517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2454559" y="2208594"/>
            <a:ext cx="248799" cy="151723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2519380" y="1930222"/>
            <a:ext cx="237302" cy="215065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2750255" y="1702938"/>
            <a:ext cx="240168" cy="157078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2583981" y="1763948"/>
            <a:ext cx="707812" cy="903632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2805785" y="2074983"/>
            <a:ext cx="208954" cy="269493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2834637" y="2323465"/>
            <a:ext cx="53672" cy="21009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2805785" y="2155679"/>
            <a:ext cx="176166" cy="188796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2906765" y="2076621"/>
            <a:ext cx="27277" cy="1055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>
            <a:off x="2973981" y="2081283"/>
            <a:ext cx="40758" cy="31403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2848117" y="2088559"/>
            <a:ext cx="56192" cy="53042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>
            <a:off x="2990580" y="2147710"/>
            <a:ext cx="16662" cy="72948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2838668" y="2075015"/>
            <a:ext cx="176071" cy="163346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2843991" y="2096811"/>
            <a:ext cx="197710" cy="255161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/>
          <p:nvPr/>
        </p:nvSpPr>
        <p:spPr>
          <a:xfrm>
            <a:off x="2913159" y="2155301"/>
            <a:ext cx="58365" cy="12520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1817935" y="1556350"/>
            <a:ext cx="1387181" cy="1555662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1672386" y="2041344"/>
            <a:ext cx="841267" cy="1006786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8"/>
          <p:cNvSpPr/>
          <p:nvPr/>
        </p:nvSpPr>
        <p:spPr>
          <a:xfrm>
            <a:off x="1673363" y="2798726"/>
            <a:ext cx="191725" cy="177173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1672701" y="2468037"/>
            <a:ext cx="215632" cy="224294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8"/>
          <p:cNvSpPr/>
          <p:nvPr/>
        </p:nvSpPr>
        <p:spPr>
          <a:xfrm>
            <a:off x="1835605" y="2152876"/>
            <a:ext cx="255476" cy="191599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8"/>
          <p:cNvSpPr/>
          <p:nvPr/>
        </p:nvSpPr>
        <p:spPr>
          <a:xfrm>
            <a:off x="2103427" y="2041344"/>
            <a:ext cx="251224" cy="129234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1825841" y="2130324"/>
            <a:ext cx="693008" cy="919192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2326050" y="2114953"/>
            <a:ext cx="153960" cy="89201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2041283" y="2446304"/>
            <a:ext cx="208891" cy="269493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2070103" y="2694785"/>
            <a:ext cx="53987" cy="21009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8"/>
          <p:cNvSpPr/>
          <p:nvPr/>
        </p:nvSpPr>
        <p:spPr>
          <a:xfrm>
            <a:off x="2041283" y="2527000"/>
            <a:ext cx="176229" cy="188796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8"/>
          <p:cNvSpPr/>
          <p:nvPr/>
        </p:nvSpPr>
        <p:spPr>
          <a:xfrm>
            <a:off x="2143082" y="2448131"/>
            <a:ext cx="25104" cy="9922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2209541" y="2452603"/>
            <a:ext cx="40632" cy="31214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8"/>
          <p:cNvSpPr/>
          <p:nvPr/>
        </p:nvSpPr>
        <p:spPr>
          <a:xfrm>
            <a:off x="2083332" y="2459879"/>
            <a:ext cx="56381" cy="53262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8"/>
          <p:cNvSpPr/>
          <p:nvPr/>
        </p:nvSpPr>
        <p:spPr>
          <a:xfrm>
            <a:off x="2226140" y="2494841"/>
            <a:ext cx="16536" cy="96918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8"/>
          <p:cNvSpPr/>
          <p:nvPr/>
        </p:nvSpPr>
        <p:spPr>
          <a:xfrm>
            <a:off x="2074103" y="2446304"/>
            <a:ext cx="176071" cy="163378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8"/>
          <p:cNvSpPr/>
          <p:nvPr/>
        </p:nvSpPr>
        <p:spPr>
          <a:xfrm>
            <a:off x="2079426" y="2468100"/>
            <a:ext cx="197678" cy="25519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8"/>
          <p:cNvSpPr/>
          <p:nvPr/>
        </p:nvSpPr>
        <p:spPr>
          <a:xfrm>
            <a:off x="2149602" y="2532732"/>
            <a:ext cx="56916" cy="126021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8"/>
          <p:cNvSpPr/>
          <p:nvPr/>
        </p:nvSpPr>
        <p:spPr>
          <a:xfrm>
            <a:off x="1551279" y="2565804"/>
            <a:ext cx="347984" cy="517693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551279" y="2565773"/>
            <a:ext cx="347984" cy="517724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596887" y="2757559"/>
            <a:ext cx="164133" cy="114682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923444" y="2569080"/>
            <a:ext cx="707812" cy="963729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8"/>
          <p:cNvSpPr/>
          <p:nvPr/>
        </p:nvSpPr>
        <p:spPr>
          <a:xfrm>
            <a:off x="1279804" y="2951992"/>
            <a:ext cx="208860" cy="269461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1345255" y="3204599"/>
            <a:ext cx="16883" cy="16851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1279804" y="3032656"/>
            <a:ext cx="176071" cy="188796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1381005" y="2954039"/>
            <a:ext cx="25324" cy="10016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1448000" y="2958260"/>
            <a:ext cx="40663" cy="31403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1321695" y="2965630"/>
            <a:ext cx="56507" cy="533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/>
          <p:cNvSpPr/>
          <p:nvPr/>
        </p:nvSpPr>
        <p:spPr>
          <a:xfrm>
            <a:off x="1464945" y="3025412"/>
            <a:ext cx="16221" cy="71121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8"/>
          <p:cNvSpPr/>
          <p:nvPr/>
        </p:nvSpPr>
        <p:spPr>
          <a:xfrm>
            <a:off x="1312593" y="2951960"/>
            <a:ext cx="176071" cy="163472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1317884" y="2973882"/>
            <a:ext cx="197710" cy="25519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1387210" y="3041727"/>
            <a:ext cx="41388" cy="113360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1410644" y="2569049"/>
            <a:ext cx="242216" cy="20517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927034" y="3090422"/>
            <a:ext cx="248830" cy="151755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991887" y="2812081"/>
            <a:ext cx="237208" cy="215191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1222762" y="2584766"/>
            <a:ext cx="240168" cy="157204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1056488" y="2645870"/>
            <a:ext cx="707812" cy="903600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"/>
          <p:cNvSpPr/>
          <p:nvPr/>
        </p:nvSpPr>
        <p:spPr>
          <a:xfrm>
            <a:off x="813550" y="2438808"/>
            <a:ext cx="862654" cy="80444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3616494" y="2197885"/>
            <a:ext cx="24348" cy="21796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8"/>
          <p:cNvSpPr/>
          <p:nvPr/>
        </p:nvSpPr>
        <p:spPr>
          <a:xfrm>
            <a:off x="3620148" y="2211744"/>
            <a:ext cx="27214" cy="15875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3324766" y="3684082"/>
            <a:ext cx="176732" cy="152700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3354846" y="3636143"/>
            <a:ext cx="131565" cy="1655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3505214" y="3751990"/>
            <a:ext cx="174276" cy="155346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3532522" y="3703043"/>
            <a:ext cx="131975" cy="160763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3346940" y="2817404"/>
            <a:ext cx="351985" cy="901773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3402312" y="2933849"/>
            <a:ext cx="107564" cy="341338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3623329" y="2671100"/>
            <a:ext cx="106997" cy="154810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286024" y="2638846"/>
            <a:ext cx="117297" cy="124730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8"/>
          <p:cNvSpPr/>
          <p:nvPr/>
        </p:nvSpPr>
        <p:spPr>
          <a:xfrm>
            <a:off x="3315191" y="2478022"/>
            <a:ext cx="157865" cy="218278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3376359" y="2478022"/>
            <a:ext cx="284485" cy="386222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586414" y="2480730"/>
            <a:ext cx="128825" cy="245051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3612588" y="2720613"/>
            <a:ext cx="5229" cy="15024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3602352" y="2638846"/>
            <a:ext cx="19938" cy="96792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3404706" y="2241918"/>
            <a:ext cx="217585" cy="299730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3476300" y="2335969"/>
            <a:ext cx="16190" cy="16316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3456078" y="2396916"/>
            <a:ext cx="19780" cy="1291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/>
          <p:nvPr/>
        </p:nvSpPr>
        <p:spPr>
          <a:xfrm>
            <a:off x="3408927" y="2304094"/>
            <a:ext cx="18836" cy="15497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3415226" y="2330205"/>
            <a:ext cx="16221" cy="16442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3426408" y="2333575"/>
            <a:ext cx="26332" cy="47498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3487481" y="2409799"/>
            <a:ext cx="68098" cy="43498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3157295" y="2634405"/>
            <a:ext cx="296643" cy="344520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3212573" y="2822507"/>
            <a:ext cx="44663" cy="20725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3308387" y="2831389"/>
            <a:ext cx="118809" cy="36474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3221959" y="2663068"/>
            <a:ext cx="100036" cy="3782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3208069" y="2630878"/>
            <a:ext cx="119690" cy="48412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3221266" y="2648422"/>
            <a:ext cx="81925" cy="43687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3220478" y="2663918"/>
            <a:ext cx="100099" cy="3782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8"/>
          <p:cNvSpPr/>
          <p:nvPr/>
        </p:nvSpPr>
        <p:spPr>
          <a:xfrm>
            <a:off x="3286402" y="2753559"/>
            <a:ext cx="422004" cy="108383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8"/>
          <p:cNvSpPr/>
          <p:nvPr/>
        </p:nvSpPr>
        <p:spPr>
          <a:xfrm>
            <a:off x="3162492" y="2712424"/>
            <a:ext cx="108981" cy="125360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8"/>
          <p:cNvSpPr txBox="1"/>
          <p:nvPr>
            <p:ph type="ctrTitle"/>
          </p:nvPr>
        </p:nvSpPr>
        <p:spPr>
          <a:xfrm>
            <a:off x="1789948" y="171037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Melhorias e conclusões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7" name="Google Shape;767;p38"/>
          <p:cNvSpPr txBox="1"/>
          <p:nvPr>
            <p:ph idx="1" type="subTitle"/>
          </p:nvPr>
        </p:nvSpPr>
        <p:spPr>
          <a:xfrm>
            <a:off x="4736025" y="1531699"/>
            <a:ext cx="3493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Tentar implementar os 7 destroyers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Implementar os destroyers na vertical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8" name="Google Shape;768;p38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</a:rPr>
              <a:t>Melhoria  </a:t>
            </a:r>
            <a:r>
              <a:rPr lang="en">
                <a:solidFill>
                  <a:srgbClr val="1C9F8A"/>
                </a:solidFill>
              </a:rPr>
              <a:t>1</a:t>
            </a:r>
            <a:endParaRPr>
              <a:solidFill>
                <a:srgbClr val="1C9F8A"/>
              </a:solidFill>
            </a:endParaRPr>
          </a:p>
        </p:txBody>
      </p:sp>
      <p:sp>
        <p:nvSpPr>
          <p:cNvPr id="769" name="Google Shape;769;p38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Melhor modularização do código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8"/>
          <p:cNvSpPr txBox="1"/>
          <p:nvPr>
            <p:ph idx="6" type="subTitle"/>
          </p:nvPr>
        </p:nvSpPr>
        <p:spPr>
          <a:xfrm>
            <a:off x="4705812" y="2404372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</a:rPr>
              <a:t>melhoria</a:t>
            </a:r>
            <a:r>
              <a:rPr lang="en">
                <a:solidFill>
                  <a:srgbClr val="1C9F8A"/>
                </a:solidFill>
              </a:rPr>
              <a:t> 2</a:t>
            </a:r>
            <a:endParaRPr>
              <a:solidFill>
                <a:srgbClr val="1C9F8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39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776" name="Google Shape;776;p39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9"/>
          <p:cNvSpPr txBox="1"/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9" name="Google Shape;779;p39"/>
          <p:cNvSpPr txBox="1"/>
          <p:nvPr>
            <p:ph idx="1" type="subTitle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Duvidas?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victorlima2017@academico.ufs.br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nathanaelsantos@academico.ufs.br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780" name="Google Shape;780;p39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781" name="Google Shape;781;p39"/>
            <p:cNvSpPr/>
            <p:nvPr/>
          </p:nvSpPr>
          <p:spPr>
            <a:xfrm>
              <a:off x="3687325" y="2463650"/>
              <a:ext cx="317400" cy="400850"/>
            </a:xfrm>
            <a:custGeom>
              <a:rect b="b" l="l" r="r" t="t"/>
              <a:pathLst>
                <a:path extrusionOk="0" h="16034" w="12696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3708350" y="2667125"/>
              <a:ext cx="274750" cy="260150"/>
            </a:xfrm>
            <a:custGeom>
              <a:rect b="b" l="l" r="r" t="t"/>
              <a:pathLst>
                <a:path extrusionOk="0" h="10406" w="1099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703450" y="2700000"/>
              <a:ext cx="218025" cy="199150"/>
            </a:xfrm>
            <a:custGeom>
              <a:rect b="b" l="l" r="r" t="t"/>
              <a:pathLst>
                <a:path extrusionOk="0" h="7966" w="8721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203300" y="2683450"/>
              <a:ext cx="243125" cy="549400"/>
            </a:xfrm>
            <a:custGeom>
              <a:rect b="b" l="l" r="r" t="t"/>
              <a:pathLst>
                <a:path extrusionOk="0" h="21976" w="9725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096650" y="2841750"/>
              <a:ext cx="320975" cy="484925"/>
            </a:xfrm>
            <a:custGeom>
              <a:rect b="b" l="l" r="r" t="t"/>
              <a:pathLst>
                <a:path extrusionOk="0" h="19397" w="12839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3004600" y="2482425"/>
              <a:ext cx="74700" cy="94175"/>
            </a:xfrm>
            <a:custGeom>
              <a:rect b="b" l="l" r="r" t="t"/>
              <a:pathLst>
                <a:path extrusionOk="0" h="3767" w="2988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3692325" y="2495850"/>
              <a:ext cx="256375" cy="327500"/>
            </a:xfrm>
            <a:custGeom>
              <a:rect b="b" l="l" r="r" t="t"/>
              <a:pathLst>
                <a:path extrusionOk="0" h="13100" w="10255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65625" y="2709875"/>
              <a:ext cx="157600" cy="449700"/>
            </a:xfrm>
            <a:custGeom>
              <a:rect b="b" l="l" r="r" t="t"/>
              <a:pathLst>
                <a:path extrusionOk="0" h="17988" w="6304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75550" y="2867800"/>
              <a:ext cx="143000" cy="407625"/>
            </a:xfrm>
            <a:custGeom>
              <a:rect b="b" l="l" r="r" t="t"/>
              <a:pathLst>
                <a:path extrusionOk="0" h="16305" w="572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59250" y="3054800"/>
              <a:ext cx="128475" cy="27550"/>
            </a:xfrm>
            <a:custGeom>
              <a:rect b="b" l="l" r="r" t="t"/>
              <a:pathLst>
                <a:path extrusionOk="0" h="1102" w="5139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215725" y="2308700"/>
              <a:ext cx="2510500" cy="1444425"/>
            </a:xfrm>
            <a:custGeom>
              <a:rect b="b" l="l" r="r" t="t"/>
              <a:pathLst>
                <a:path extrusionOk="0" h="57777" w="10042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658450" y="3423975"/>
              <a:ext cx="142400" cy="74925"/>
            </a:xfrm>
            <a:custGeom>
              <a:rect b="b" l="l" r="r" t="t"/>
              <a:pathLst>
                <a:path extrusionOk="0" h="2997" w="5696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406800" y="2418000"/>
              <a:ext cx="2139350" cy="1232375"/>
            </a:xfrm>
            <a:custGeom>
              <a:rect b="b" l="l" r="r" t="t"/>
              <a:pathLst>
                <a:path extrusionOk="0" h="49295" w="85574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696725" y="3035250"/>
              <a:ext cx="767025" cy="441525"/>
            </a:xfrm>
            <a:custGeom>
              <a:rect b="b" l="l" r="r" t="t"/>
              <a:pathLst>
                <a:path extrusionOk="0" h="17661" w="30681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2092025" y="3285675"/>
              <a:ext cx="78475" cy="196725"/>
            </a:xfrm>
            <a:custGeom>
              <a:rect b="b" l="l" r="r" t="t"/>
              <a:pathLst>
                <a:path extrusionOk="0" h="7869" w="3139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689275" y="3204550"/>
              <a:ext cx="340800" cy="45375"/>
            </a:xfrm>
            <a:custGeom>
              <a:rect b="b" l="l" r="r" t="t"/>
              <a:pathLst>
                <a:path extrusionOk="0" h="1815" w="13632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2254250" y="2611600"/>
              <a:ext cx="945475" cy="543300"/>
            </a:xfrm>
            <a:custGeom>
              <a:rect b="b" l="l" r="r" t="t"/>
              <a:pathLst>
                <a:path extrusionOk="0" h="21732" w="37819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2547150" y="2788450"/>
              <a:ext cx="359650" cy="189600"/>
            </a:xfrm>
            <a:custGeom>
              <a:rect b="b" l="l" r="r" t="t"/>
              <a:pathLst>
                <a:path extrusionOk="0" h="7584" w="14386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222275" y="2581775"/>
              <a:ext cx="31475" cy="16525"/>
            </a:xfrm>
            <a:custGeom>
              <a:rect b="b" l="l" r="r" t="t"/>
              <a:pathLst>
                <a:path extrusionOk="0" h="661" w="1259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249075" y="2659400"/>
              <a:ext cx="62875" cy="33075"/>
            </a:xfrm>
            <a:custGeom>
              <a:rect b="b" l="l" r="r" t="t"/>
              <a:pathLst>
                <a:path extrusionOk="0" h="1323" w="2515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62300" y="2550400"/>
              <a:ext cx="176900" cy="99650"/>
            </a:xfrm>
            <a:custGeom>
              <a:rect b="b" l="l" r="r" t="t"/>
              <a:pathLst>
                <a:path extrusionOk="0" h="3986" w="7076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505350" y="934025"/>
              <a:ext cx="1327575" cy="1729850"/>
            </a:xfrm>
            <a:custGeom>
              <a:rect b="b" l="l" r="r" t="t"/>
              <a:pathLst>
                <a:path extrusionOk="0" h="69194" w="53103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512250" y="949375"/>
              <a:ext cx="1303225" cy="704625"/>
            </a:xfrm>
            <a:custGeom>
              <a:rect b="b" l="l" r="r" t="t"/>
              <a:pathLst>
                <a:path extrusionOk="0" h="28185" w="52129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512250" y="934025"/>
              <a:ext cx="1313775" cy="758500"/>
            </a:xfrm>
            <a:custGeom>
              <a:rect b="b" l="l" r="r" t="t"/>
              <a:pathLst>
                <a:path extrusionOk="0" h="30340" w="52551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505350" y="1677175"/>
              <a:ext cx="13475" cy="957175"/>
            </a:xfrm>
            <a:custGeom>
              <a:rect b="b" l="l" r="r" t="t"/>
              <a:pathLst>
                <a:path extrusionOk="0" h="38287" w="539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505350" y="1653975"/>
              <a:ext cx="92425" cy="1009850"/>
            </a:xfrm>
            <a:custGeom>
              <a:rect b="b" l="l" r="r" t="t"/>
              <a:pathLst>
                <a:path extrusionOk="0" h="40394" w="3697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79200" y="974975"/>
              <a:ext cx="1253725" cy="1685225"/>
            </a:xfrm>
            <a:custGeom>
              <a:rect b="b" l="l" r="r" t="t"/>
              <a:pathLst>
                <a:path extrusionOk="0" h="67409" w="50149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289050" y="1415600"/>
              <a:ext cx="428375" cy="552500"/>
            </a:xfrm>
            <a:custGeom>
              <a:rect b="b" l="l" r="r" t="t"/>
              <a:pathLst>
                <a:path extrusionOk="0" h="22100" w="17135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367425" y="1460475"/>
              <a:ext cx="405150" cy="523200"/>
            </a:xfrm>
            <a:custGeom>
              <a:rect b="b" l="l" r="r" t="t"/>
              <a:pathLst>
                <a:path extrusionOk="0" h="20928" w="16206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505175" y="1605675"/>
              <a:ext cx="106050" cy="248100"/>
            </a:xfrm>
            <a:custGeom>
              <a:rect b="b" l="l" r="r" t="t"/>
              <a:pathLst>
                <a:path extrusionOk="0" h="9924" w="4242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3375350" y="2427000"/>
              <a:ext cx="174425" cy="100475"/>
            </a:xfrm>
            <a:custGeom>
              <a:rect b="b" l="l" r="r" t="t"/>
              <a:pathLst>
                <a:path extrusionOk="0" h="4019" w="6977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366925" y="2413125"/>
              <a:ext cx="191125" cy="100550"/>
            </a:xfrm>
            <a:custGeom>
              <a:rect b="b" l="l" r="r" t="t"/>
              <a:pathLst>
                <a:path extrusionOk="0" h="4022" w="7645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440100" y="1940500"/>
              <a:ext cx="44850" cy="529925"/>
            </a:xfrm>
            <a:custGeom>
              <a:rect b="b" l="l" r="r" t="t"/>
              <a:pathLst>
                <a:path extrusionOk="0" h="21197" w="1794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440100" y="1997050"/>
              <a:ext cx="44850" cy="42000"/>
            </a:xfrm>
            <a:custGeom>
              <a:rect b="b" l="l" r="r" t="t"/>
              <a:pathLst>
                <a:path extrusionOk="0" h="1680" w="1794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278925" y="1620900"/>
              <a:ext cx="447200" cy="458750"/>
            </a:xfrm>
            <a:custGeom>
              <a:rect b="b" l="l" r="r" t="t"/>
              <a:pathLst>
                <a:path extrusionOk="0" h="18350" w="17888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584500" y="1809825"/>
              <a:ext cx="101200" cy="269825"/>
            </a:xfrm>
            <a:custGeom>
              <a:rect b="b" l="l" r="r" t="t"/>
              <a:pathLst>
                <a:path extrusionOk="0" h="10793" w="4048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587325" y="1897500"/>
              <a:ext cx="163625" cy="182150"/>
            </a:xfrm>
            <a:custGeom>
              <a:rect b="b" l="l" r="r" t="t"/>
              <a:pathLst>
                <a:path extrusionOk="0" h="7286" w="6545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587325" y="1799100"/>
              <a:ext cx="166475" cy="280550"/>
            </a:xfrm>
            <a:custGeom>
              <a:rect b="b" l="l" r="r" t="t"/>
              <a:pathLst>
                <a:path extrusionOk="0" h="11222" w="6659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08025" y="1807675"/>
              <a:ext cx="137250" cy="173450"/>
            </a:xfrm>
            <a:custGeom>
              <a:rect b="b" l="l" r="r" t="t"/>
              <a:pathLst>
                <a:path extrusionOk="0" h="6938" w="549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494075" y="1913950"/>
              <a:ext cx="51150" cy="63975"/>
            </a:xfrm>
            <a:custGeom>
              <a:rect b="b" l="l" r="r" t="t"/>
              <a:pathLst>
                <a:path extrusionOk="0" h="2559" w="2046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487775" y="1920600"/>
              <a:ext cx="45875" cy="59100"/>
            </a:xfrm>
            <a:custGeom>
              <a:rect b="b" l="l" r="r" t="t"/>
              <a:pathLst>
                <a:path extrusionOk="0" h="2364" w="1835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3504050" y="1755500"/>
              <a:ext cx="13325" cy="200975"/>
            </a:xfrm>
            <a:custGeom>
              <a:rect b="b" l="l" r="r" t="t"/>
              <a:pathLst>
                <a:path extrusionOk="0" h="8039" w="533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437600" y="1742325"/>
              <a:ext cx="66475" cy="94500"/>
            </a:xfrm>
            <a:custGeom>
              <a:rect b="b" l="l" r="r" t="t"/>
              <a:pathLst>
                <a:path extrusionOk="0" h="3780" w="2659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3545200" y="1809900"/>
              <a:ext cx="165425" cy="215575"/>
            </a:xfrm>
            <a:custGeom>
              <a:rect b="b" l="l" r="r" t="t"/>
              <a:pathLst>
                <a:path extrusionOk="0" h="8623" w="6617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3546025" y="1809900"/>
              <a:ext cx="163750" cy="94500"/>
            </a:xfrm>
            <a:custGeom>
              <a:rect b="b" l="l" r="r" t="t"/>
              <a:pathLst>
                <a:path extrusionOk="0" h="3780" w="655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699125" y="1899575"/>
              <a:ext cx="11500" cy="125825"/>
            </a:xfrm>
            <a:custGeom>
              <a:rect b="b" l="l" r="r" t="t"/>
              <a:pathLst>
                <a:path extrusionOk="0" h="5033" w="46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545200" y="1814400"/>
              <a:ext cx="156300" cy="210600"/>
            </a:xfrm>
            <a:custGeom>
              <a:rect b="b" l="l" r="r" t="t"/>
              <a:pathLst>
                <a:path extrusionOk="0" h="8424" w="6252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3588450" y="1876425"/>
              <a:ext cx="256900" cy="211125"/>
            </a:xfrm>
            <a:custGeom>
              <a:rect b="b" l="l" r="r" t="t"/>
              <a:pathLst>
                <a:path extrusionOk="0" h="8445" w="10276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3599650" y="1882925"/>
              <a:ext cx="251475" cy="204575"/>
            </a:xfrm>
            <a:custGeom>
              <a:rect b="b" l="l" r="r" t="t"/>
              <a:pathLst>
                <a:path extrusionOk="0" h="8183" w="10059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9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836" name="Google Shape;836;p39"/>
            <p:cNvSpPr/>
            <p:nvPr/>
          </p:nvSpPr>
          <p:spPr>
            <a:xfrm>
              <a:off x="8137753" y="2733410"/>
              <a:ext cx="262764" cy="373624"/>
            </a:xfrm>
            <a:custGeom>
              <a:rect b="b" l="l" r="r" t="t"/>
              <a:pathLst>
                <a:path extrusionOk="0" h="15011" w="10557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8347426" y="3057926"/>
              <a:ext cx="52344" cy="46669"/>
            </a:xfrm>
            <a:custGeom>
              <a:rect b="b" l="l" r="r" t="t"/>
              <a:pathLst>
                <a:path extrusionOk="0" h="1875" w="2103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8148331" y="2733261"/>
              <a:ext cx="66904" cy="29445"/>
            </a:xfrm>
            <a:custGeom>
              <a:rect b="b" l="l" r="r" t="t"/>
              <a:pathLst>
                <a:path extrusionOk="0" h="1183" w="2688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8357233" y="2884318"/>
              <a:ext cx="43109" cy="198373"/>
            </a:xfrm>
            <a:custGeom>
              <a:rect b="b" l="l" r="r" t="t"/>
              <a:pathLst>
                <a:path extrusionOk="0" h="7970" w="1732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8172698" y="2738139"/>
              <a:ext cx="193445" cy="111831"/>
            </a:xfrm>
            <a:custGeom>
              <a:rect b="b" l="l" r="r" t="t"/>
              <a:pathLst>
                <a:path extrusionOk="0" h="4493" w="7772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8323631" y="2825403"/>
              <a:ext cx="76711" cy="83879"/>
            </a:xfrm>
            <a:custGeom>
              <a:rect b="b" l="l" r="r" t="t"/>
              <a:pathLst>
                <a:path extrusionOk="0" h="3370" w="3082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8226336" y="2867418"/>
              <a:ext cx="96548" cy="215448"/>
            </a:xfrm>
            <a:custGeom>
              <a:rect b="b" l="l" r="r" t="t"/>
              <a:pathLst>
                <a:path extrusionOk="0" h="8656" w="3879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8226536" y="2867940"/>
              <a:ext cx="96548" cy="214378"/>
            </a:xfrm>
            <a:custGeom>
              <a:rect b="b" l="l" r="r" t="t"/>
              <a:pathLst>
                <a:path extrusionOk="0" h="8613" w="3879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9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845" name="Google Shape;845;p39"/>
            <p:cNvSpPr/>
            <p:nvPr/>
          </p:nvSpPr>
          <p:spPr>
            <a:xfrm>
              <a:off x="8144921" y="2170747"/>
              <a:ext cx="262590" cy="373599"/>
            </a:xfrm>
            <a:custGeom>
              <a:rect b="b" l="l" r="r" t="t"/>
              <a:pathLst>
                <a:path extrusionOk="0" h="15010" w="1055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8354420" y="2495238"/>
              <a:ext cx="52518" cy="46669"/>
            </a:xfrm>
            <a:custGeom>
              <a:rect b="b" l="l" r="r" t="t"/>
              <a:pathLst>
                <a:path extrusionOk="0" h="1875" w="211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8155325" y="2170747"/>
              <a:ext cx="66879" cy="29470"/>
            </a:xfrm>
            <a:custGeom>
              <a:rect b="b" l="l" r="r" t="t"/>
              <a:pathLst>
                <a:path extrusionOk="0" h="1184" w="2687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8364426" y="2321829"/>
              <a:ext cx="43085" cy="198174"/>
            </a:xfrm>
            <a:custGeom>
              <a:rect b="b" l="l" r="r" t="t"/>
              <a:pathLst>
                <a:path extrusionOk="0" h="7962" w="1731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8179693" y="2175451"/>
              <a:ext cx="193619" cy="112030"/>
            </a:xfrm>
            <a:custGeom>
              <a:rect b="b" l="l" r="r" t="t"/>
              <a:pathLst>
                <a:path extrusionOk="0" h="4501" w="7779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8330601" y="2262715"/>
              <a:ext cx="76910" cy="83879"/>
            </a:xfrm>
            <a:custGeom>
              <a:rect b="b" l="l" r="r" t="t"/>
              <a:pathLst>
                <a:path extrusionOk="0" h="3370" w="309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8184596" y="2259280"/>
              <a:ext cx="138289" cy="231253"/>
            </a:xfrm>
            <a:custGeom>
              <a:rect b="b" l="l" r="r" t="t"/>
              <a:pathLst>
                <a:path extrusionOk="0" h="9291" w="5556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8184596" y="2259206"/>
              <a:ext cx="33079" cy="169376"/>
            </a:xfrm>
            <a:custGeom>
              <a:rect b="b" l="l" r="r" t="t"/>
              <a:pathLst>
                <a:path extrusionOk="0" h="6805" w="1329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8233131" y="2332780"/>
              <a:ext cx="89579" cy="157753"/>
            </a:xfrm>
            <a:custGeom>
              <a:rect b="b" l="l" r="r" t="t"/>
              <a:pathLst>
                <a:path extrusionOk="0" h="6338" w="3599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855" name="Google Shape;855;p39"/>
            <p:cNvSpPr/>
            <p:nvPr/>
          </p:nvSpPr>
          <p:spPr>
            <a:xfrm>
              <a:off x="7542583" y="1610522"/>
              <a:ext cx="262565" cy="373599"/>
            </a:xfrm>
            <a:custGeom>
              <a:rect b="b" l="l" r="r" t="t"/>
              <a:pathLst>
                <a:path extrusionOk="0" h="15010" w="10549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7752232" y="1934989"/>
              <a:ext cx="52344" cy="46694"/>
            </a:xfrm>
            <a:custGeom>
              <a:rect b="b" l="l" r="r" t="t"/>
              <a:pathLst>
                <a:path extrusionOk="0" h="1876" w="2103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7552962" y="1610473"/>
              <a:ext cx="67079" cy="29495"/>
            </a:xfrm>
            <a:custGeom>
              <a:rect b="b" l="l" r="r" t="t"/>
              <a:pathLst>
                <a:path extrusionOk="0" h="1185" w="2695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7762063" y="1761605"/>
              <a:ext cx="43085" cy="198149"/>
            </a:xfrm>
            <a:custGeom>
              <a:rect b="b" l="l" r="r" t="t"/>
              <a:pathLst>
                <a:path extrusionOk="0" h="7961" w="1731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7577529" y="1615202"/>
              <a:ext cx="193445" cy="111856"/>
            </a:xfrm>
            <a:custGeom>
              <a:rect b="b" l="l" r="r" t="t"/>
              <a:pathLst>
                <a:path extrusionOk="0" h="4494" w="7772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728437" y="1702292"/>
              <a:ext cx="76711" cy="84078"/>
            </a:xfrm>
            <a:custGeom>
              <a:rect b="b" l="l" r="r" t="t"/>
              <a:pathLst>
                <a:path extrusionOk="0" h="3378" w="3082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584498" y="1718346"/>
              <a:ext cx="137343" cy="152625"/>
            </a:xfrm>
            <a:custGeom>
              <a:rect b="b" l="l" r="r" t="t"/>
              <a:pathLst>
                <a:path extrusionOk="0" h="6132" w="5518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39"/>
          <p:cNvSpPr txBox="1"/>
          <p:nvPr/>
        </p:nvSpPr>
        <p:spPr>
          <a:xfrm>
            <a:off x="5502775" y="3288925"/>
            <a:ext cx="336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Universidade Federal de Sergipe - Campus Professor Alberto Carvalho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Departamento de Sistemas de Informação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Disciplina : Organização e Arquitetura de Computadores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idx="7" type="subTitle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Batalha Naval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9" name="Google Shape;299;p21"/>
          <p:cNvSpPr txBox="1"/>
          <p:nvPr>
            <p:ph idx="8" type="subTitle"/>
          </p:nvPr>
        </p:nvSpPr>
        <p:spPr>
          <a:xfrm>
            <a:off x="3938375" y="4181525"/>
            <a:ext cx="18303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Modelagem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Desenvolvimento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Conclusão</a:t>
            </a:r>
            <a:endParaRPr/>
          </a:p>
        </p:txBody>
      </p:sp>
      <p:sp>
        <p:nvSpPr>
          <p:cNvPr id="300" name="Google Shape;300;p21"/>
          <p:cNvSpPr txBox="1"/>
          <p:nvPr>
            <p:ph idx="9" type="subTitle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Mars MIPS simulator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1" name="Google Shape;301;p21"/>
          <p:cNvSpPr txBox="1"/>
          <p:nvPr>
            <p:ph idx="13" type="subTitle"/>
          </p:nvPr>
        </p:nvSpPr>
        <p:spPr>
          <a:xfrm>
            <a:off x="4156325" y="987775"/>
            <a:ext cx="17853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Construído</a:t>
            </a:r>
            <a:r>
              <a:rPr lang="en">
                <a:solidFill>
                  <a:schemeClr val="accent3"/>
                </a:solidFill>
              </a:rPr>
              <a:t> em linguagem de programação baixo nível Assembly com arquitetura MIPS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Google Shape;302;p21"/>
          <p:cNvSpPr txBox="1"/>
          <p:nvPr>
            <p:ph idx="14" type="subTitle"/>
          </p:nvPr>
        </p:nvSpPr>
        <p:spPr>
          <a:xfrm>
            <a:off x="6825175" y="4148750"/>
            <a:ext cx="2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Nathanael Santos Matos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da Luz Lima</a:t>
            </a:r>
            <a:endParaRPr/>
          </a:p>
        </p:txBody>
      </p:sp>
      <p:sp>
        <p:nvSpPr>
          <p:cNvPr id="303" name="Google Shape;303;p21"/>
          <p:cNvSpPr txBox="1"/>
          <p:nvPr>
            <p:ph idx="15" type="subTitle"/>
          </p:nvPr>
        </p:nvSpPr>
        <p:spPr>
          <a:xfrm>
            <a:off x="69019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conhecimentos estudados em aula e afins</a:t>
            </a:r>
            <a:endParaRPr/>
          </a:p>
        </p:txBody>
      </p:sp>
      <p:sp>
        <p:nvSpPr>
          <p:cNvPr id="304" name="Google Shape;304;p21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21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" name="Google Shape;306;p21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7" name="Google Shape;307;p21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21"/>
          <p:cNvSpPr txBox="1"/>
          <p:nvPr>
            <p:ph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9" name="Google Shape;309;p21"/>
          <p:cNvSpPr txBox="1"/>
          <p:nvPr>
            <p:ph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21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311" name="Google Shape;311;p21"/>
          <p:cNvSpPr txBox="1"/>
          <p:nvPr>
            <p:ph idx="5" type="subTitle"/>
          </p:nvPr>
        </p:nvSpPr>
        <p:spPr>
          <a:xfrm>
            <a:off x="4181075" y="3742225"/>
            <a:ext cx="13449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312" name="Google Shape;312;p21"/>
          <p:cNvSpPr txBox="1"/>
          <p:nvPr>
            <p:ph idx="6" type="subTitle"/>
          </p:nvPr>
        </p:nvSpPr>
        <p:spPr>
          <a:xfrm>
            <a:off x="1392151" y="19699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requerimentos</a:t>
            </a:r>
            <a:endParaRPr/>
          </a:p>
        </p:txBody>
      </p:sp>
      <p:sp>
        <p:nvSpPr>
          <p:cNvPr id="313" name="Google Shape;313;p21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6901950" y="2380875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4156313" y="61530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56201" y="923575"/>
            <a:ext cx="28530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25" name="Google Shape;325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2"/>
          <p:cNvSpPr txBox="1"/>
          <p:nvPr/>
        </p:nvSpPr>
        <p:spPr>
          <a:xfrm>
            <a:off x="5407500" y="668125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9F8A"/>
                </a:solidFill>
                <a:latin typeface="Staatliches"/>
                <a:ea typeface="Staatliches"/>
                <a:cs typeface="Staatliches"/>
                <a:sym typeface="Staatliches"/>
              </a:rPr>
              <a:t>Batalha Naval</a:t>
            </a:r>
            <a:endParaRPr>
              <a:solidFill>
                <a:srgbClr val="1C9F8A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478350" y="2470520"/>
            <a:ext cx="3154200" cy="1048200"/>
          </a:xfrm>
          <a:prstGeom prst="roundRect">
            <a:avLst>
              <a:gd fmla="val 3191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Projeto consiste na criação do jogo conhecido como batalha naval, utilizando apenas linguagem de programação assembly.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478350" y="3686670"/>
            <a:ext cx="3154200" cy="1048200"/>
          </a:xfrm>
          <a:prstGeom prst="roundRect">
            <a:avLst>
              <a:gd fmla="val 31916" name="adj"/>
            </a:avLst>
          </a:pr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objetivo do jogo é encontrar todos os barcos no mapa escolhendo uma coordenada (coluna e linha) de cada vez.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38065" r="3889" t="6803"/>
          <a:stretch/>
        </p:blipFill>
        <p:spPr>
          <a:xfrm>
            <a:off x="4321887" y="1068325"/>
            <a:ext cx="3703325" cy="3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idx="7" type="subTitle"/>
          </p:nvPr>
        </p:nvSpPr>
        <p:spPr>
          <a:xfrm>
            <a:off x="1455675" y="21184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Modularização do código com várias funções, ajudando na não repetição dos mesmos e na redução do tamanho de linhas do código.</a:t>
            </a:r>
            <a:endParaRPr/>
          </a:p>
        </p:txBody>
      </p:sp>
      <p:sp>
        <p:nvSpPr>
          <p:cNvPr id="336" name="Google Shape;336;p23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DEsvios</a:t>
            </a:r>
            <a:endParaRPr/>
          </a:p>
        </p:txBody>
      </p:sp>
      <p:sp>
        <p:nvSpPr>
          <p:cNvPr id="337" name="Google Shape;337;p23"/>
          <p:cNvSpPr txBox="1"/>
          <p:nvPr>
            <p:ph idx="3" type="subTitle"/>
          </p:nvPr>
        </p:nvSpPr>
        <p:spPr>
          <a:xfrm>
            <a:off x="5207350" y="21184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Desvios também foram uma das principais estruturas usadas em todo o código.</a:t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Vetores</a:t>
            </a:r>
            <a:endParaRPr/>
          </a:p>
        </p:txBody>
      </p:sp>
      <p:sp>
        <p:nvSpPr>
          <p:cNvPr id="339" name="Google Shape;339;p23"/>
          <p:cNvSpPr txBox="1"/>
          <p:nvPr>
            <p:ph idx="4" type="subTitle"/>
          </p:nvPr>
        </p:nvSpPr>
        <p:spPr>
          <a:xfrm>
            <a:off x="5207350" y="39773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vetores para armazenar boa parte dos dados que serão utilizados em memória, </a:t>
            </a:r>
            <a:endParaRPr/>
          </a:p>
        </p:txBody>
      </p:sp>
      <p:sp>
        <p:nvSpPr>
          <p:cNvPr id="340" name="Google Shape;340;p23"/>
          <p:cNvSpPr txBox="1"/>
          <p:nvPr>
            <p:ph idx="8" type="subTitle"/>
          </p:nvPr>
        </p:nvSpPr>
        <p:spPr>
          <a:xfrm>
            <a:off x="1455675" y="3977375"/>
            <a:ext cx="2887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 foram muitos utilizadas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principalmente para determinar o fim de execução do jogo.</a:t>
            </a:r>
            <a:endParaRPr/>
          </a:p>
        </p:txBody>
      </p:sp>
      <p:sp>
        <p:nvSpPr>
          <p:cNvPr id="341" name="Google Shape;341;p2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</a:t>
            </a:r>
            <a:endParaRPr/>
          </a:p>
        </p:txBody>
      </p:sp>
      <p:sp>
        <p:nvSpPr>
          <p:cNvPr id="342" name="Google Shape;342;p23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Laços de repetição</a:t>
            </a:r>
            <a:endParaRPr/>
          </a:p>
        </p:txBody>
      </p:sp>
      <p:sp>
        <p:nvSpPr>
          <p:cNvPr id="343" name="Google Shape;343;p23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FUnções</a:t>
            </a:r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345" name="Google Shape;345;p23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3"/>
          <p:cNvSpPr/>
          <p:nvPr/>
        </p:nvSpPr>
        <p:spPr>
          <a:xfrm>
            <a:off x="5304025" y="3475534"/>
            <a:ext cx="753600" cy="2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C7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3"/>
          <p:cNvCxnSpPr/>
          <p:nvPr/>
        </p:nvCxnSpPr>
        <p:spPr>
          <a:xfrm>
            <a:off x="5478500" y="3482509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5680825" y="3475534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5881025" y="3482509"/>
            <a:ext cx="0" cy="20940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3"/>
          <p:cNvSpPr/>
          <p:nvPr/>
        </p:nvSpPr>
        <p:spPr>
          <a:xfrm>
            <a:off x="5304025" y="1444067"/>
            <a:ext cx="174600" cy="17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5593525" y="1221567"/>
            <a:ext cx="174600" cy="17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5593525" y="1663030"/>
            <a:ext cx="174600" cy="17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3"/>
          <p:cNvCxnSpPr>
            <a:stCxn id="358" idx="6"/>
            <a:endCxn id="359" idx="2"/>
          </p:cNvCxnSpPr>
          <p:nvPr/>
        </p:nvCxnSpPr>
        <p:spPr>
          <a:xfrm flipH="1" rot="10800000">
            <a:off x="5478625" y="1310117"/>
            <a:ext cx="114900" cy="22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3"/>
          <p:cNvCxnSpPr>
            <a:stCxn id="358" idx="6"/>
            <a:endCxn id="360" idx="2"/>
          </p:cNvCxnSpPr>
          <p:nvPr/>
        </p:nvCxnSpPr>
        <p:spPr>
          <a:xfrm>
            <a:off x="5478625" y="1532717"/>
            <a:ext cx="114900" cy="21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3"/>
          <p:cNvSpPr/>
          <p:nvPr/>
        </p:nvSpPr>
        <p:spPr>
          <a:xfrm>
            <a:off x="1548700" y="3280234"/>
            <a:ext cx="445200" cy="40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23"/>
          <p:cNvCxnSpPr/>
          <p:nvPr/>
        </p:nvCxnSpPr>
        <p:spPr>
          <a:xfrm>
            <a:off x="1750363" y="328023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/>
          <p:nvPr/>
        </p:nvCxnSpPr>
        <p:spPr>
          <a:xfrm rot="10800000">
            <a:off x="1711920" y="3684934"/>
            <a:ext cx="1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/>
          <p:nvPr/>
        </p:nvCxnSpPr>
        <p:spPr>
          <a:xfrm rot="10800000">
            <a:off x="1548650" y="3412846"/>
            <a:ext cx="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1993975" y="3433684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3"/>
          <p:cNvSpPr/>
          <p:nvPr/>
        </p:nvSpPr>
        <p:spPr>
          <a:xfrm>
            <a:off x="1548700" y="1223275"/>
            <a:ext cx="216300" cy="618900"/>
          </a:xfrm>
          <a:prstGeom prst="ellipse">
            <a:avLst/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1993900" y="1223275"/>
            <a:ext cx="216300" cy="618900"/>
          </a:xfrm>
          <a:prstGeom prst="ellipse">
            <a:avLst/>
          </a:prstGeom>
          <a:noFill/>
          <a:ln cap="flat" cmpd="sng" w="9525">
            <a:solidFill>
              <a:srgbClr val="002A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23"/>
          <p:cNvCxnSpPr/>
          <p:nvPr/>
        </p:nvCxnSpPr>
        <p:spPr>
          <a:xfrm>
            <a:off x="1636201" y="134181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1" name="Google Shape;371;p23"/>
          <p:cNvCxnSpPr/>
          <p:nvPr/>
        </p:nvCxnSpPr>
        <p:spPr>
          <a:xfrm>
            <a:off x="1636201" y="150816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2" name="Google Shape;372;p23"/>
          <p:cNvCxnSpPr/>
          <p:nvPr/>
        </p:nvCxnSpPr>
        <p:spPr>
          <a:xfrm>
            <a:off x="1636201" y="1695461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23C7A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 flipH="1">
            <a:off x="3392875" y="737354"/>
            <a:ext cx="3966600" cy="9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  <p:sp>
        <p:nvSpPr>
          <p:cNvPr id="378" name="Google Shape;378;p24"/>
          <p:cNvSpPr txBox="1"/>
          <p:nvPr>
            <p:ph idx="1" type="subTitle"/>
          </p:nvPr>
        </p:nvSpPr>
        <p:spPr>
          <a:xfrm>
            <a:off x="3418175" y="1734925"/>
            <a:ext cx="39666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o jogo batalha naval em um mapa 15 x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1.</a:t>
            </a:r>
            <a:r>
              <a:rPr lang="en"/>
              <a:t> O jogo pode ser jogado por uma pessoa e IA ou duas pessoas.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2.</a:t>
            </a:r>
            <a:r>
              <a:rPr lang="en"/>
              <a:t> O jogo posiciona aleatoriamente 4 embarcações (destroyers) que ocupam 4 posições (horizontal)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3.</a:t>
            </a:r>
            <a:r>
              <a:rPr lang="en"/>
              <a:t> O tabuleiro vai sendo revelado com os erros ou acertos dos jogadores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4.</a:t>
            </a:r>
            <a:r>
              <a:rPr lang="en"/>
              <a:t> Se o jogador# acertar uma posição da embarcação ele joga novamente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5.</a:t>
            </a:r>
            <a:r>
              <a:rPr lang="en"/>
              <a:t> Se ele errar, passa a vez.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Ganha aquele que apresentar maior quantidade de acertos.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 rot="856398">
            <a:off x="2436832" y="32526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2658600" y="17613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2966151" y="2972642"/>
            <a:ext cx="244704" cy="248956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2975915" y="2993619"/>
            <a:ext cx="176386" cy="197804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2969269" y="3120584"/>
            <a:ext cx="262532" cy="269052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2977742" y="3297504"/>
            <a:ext cx="177520" cy="89390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2974182" y="3147735"/>
            <a:ext cx="227538" cy="189993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3033019" y="3216651"/>
            <a:ext cx="118210" cy="32001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685148" y="2998281"/>
            <a:ext cx="1330454" cy="863126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1235658" y="3084079"/>
            <a:ext cx="91910" cy="149897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1235784" y="3080835"/>
            <a:ext cx="183473" cy="153141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1694416" y="3445730"/>
            <a:ext cx="182780" cy="95406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1694416" y="3339837"/>
            <a:ext cx="183567" cy="201301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960466" y="3445856"/>
            <a:ext cx="733986" cy="415547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960466" y="3339837"/>
            <a:ext cx="733986" cy="521567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877950" y="3009494"/>
            <a:ext cx="137644" cy="527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1877950" y="3445856"/>
            <a:ext cx="31" cy="91122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401971" y="1281084"/>
            <a:ext cx="239696" cy="236987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401971" y="1281052"/>
            <a:ext cx="239696" cy="237019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2446162" y="1473500"/>
            <a:ext cx="164102" cy="114619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772718" y="1284958"/>
            <a:ext cx="707780" cy="963792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2259918" y="1284989"/>
            <a:ext cx="242184" cy="20517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776309" y="1806394"/>
            <a:ext cx="248799" cy="151723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1841130" y="1528022"/>
            <a:ext cx="237302" cy="215065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2072005" y="1300738"/>
            <a:ext cx="240168" cy="157078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1905731" y="1361748"/>
            <a:ext cx="707812" cy="903632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2127535" y="1672783"/>
            <a:ext cx="208954" cy="269493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156387" y="1921265"/>
            <a:ext cx="53672" cy="21009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127535" y="1753479"/>
            <a:ext cx="176166" cy="188796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228515" y="1674421"/>
            <a:ext cx="27277" cy="1055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295731" y="1679083"/>
            <a:ext cx="40758" cy="31403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2169867" y="1686359"/>
            <a:ext cx="56192" cy="53042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2312330" y="1745510"/>
            <a:ext cx="16662" cy="72948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2160418" y="1672815"/>
            <a:ext cx="176071" cy="163346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2165741" y="1694611"/>
            <a:ext cx="197710" cy="255161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2234909" y="1753101"/>
            <a:ext cx="58365" cy="12520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1139685" y="1154150"/>
            <a:ext cx="1387181" cy="1555662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994136" y="1639144"/>
            <a:ext cx="841267" cy="1006786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95113" y="2396526"/>
            <a:ext cx="191725" cy="177173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94451" y="2065837"/>
            <a:ext cx="215632" cy="224294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157355" y="1750676"/>
            <a:ext cx="255476" cy="191599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1425177" y="1639144"/>
            <a:ext cx="251224" cy="129234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1147591" y="1728124"/>
            <a:ext cx="693008" cy="919192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1647800" y="1712753"/>
            <a:ext cx="153960" cy="89201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1363033" y="2044104"/>
            <a:ext cx="208891" cy="269493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391853" y="2292585"/>
            <a:ext cx="53987" cy="21009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1363033" y="2124800"/>
            <a:ext cx="176229" cy="188796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1464832" y="2045931"/>
            <a:ext cx="25104" cy="9922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1531291" y="2050403"/>
            <a:ext cx="40632" cy="31214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405082" y="2057679"/>
            <a:ext cx="56381" cy="53262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1547890" y="2092641"/>
            <a:ext cx="16536" cy="96918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1395853" y="2044104"/>
            <a:ext cx="176071" cy="163378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401176" y="2065900"/>
            <a:ext cx="197678" cy="25519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1471352" y="2130532"/>
            <a:ext cx="56916" cy="126021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73029" y="2163604"/>
            <a:ext cx="347984" cy="517693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873029" y="2163573"/>
            <a:ext cx="347984" cy="517724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918637" y="2355359"/>
            <a:ext cx="164133" cy="114682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45194" y="2166880"/>
            <a:ext cx="707812" cy="963729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601554" y="2549792"/>
            <a:ext cx="208860" cy="269461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667005" y="2802399"/>
            <a:ext cx="16883" cy="16851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601554" y="2630456"/>
            <a:ext cx="176071" cy="188796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702755" y="2551839"/>
            <a:ext cx="25324" cy="10016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769750" y="2556060"/>
            <a:ext cx="40663" cy="31403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43445" y="2563430"/>
            <a:ext cx="56507" cy="533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786695" y="2623212"/>
            <a:ext cx="16221" cy="71121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634343" y="2549760"/>
            <a:ext cx="176071" cy="163472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639634" y="2571682"/>
            <a:ext cx="197710" cy="25519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708960" y="2639527"/>
            <a:ext cx="41388" cy="113360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732394" y="2166849"/>
            <a:ext cx="242216" cy="20517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48784" y="2688222"/>
            <a:ext cx="248830" cy="151755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313637" y="2409881"/>
            <a:ext cx="237208" cy="215191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544512" y="2182566"/>
            <a:ext cx="240168" cy="157204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378238" y="2243670"/>
            <a:ext cx="707812" cy="903600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35300" y="2036608"/>
            <a:ext cx="862654" cy="80444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938244" y="1795685"/>
            <a:ext cx="24348" cy="21796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941898" y="1809544"/>
            <a:ext cx="27214" cy="15875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646516" y="3281882"/>
            <a:ext cx="176732" cy="152700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2676596" y="3233943"/>
            <a:ext cx="131565" cy="1655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2826964" y="3349790"/>
            <a:ext cx="174276" cy="155346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2854272" y="3300843"/>
            <a:ext cx="131975" cy="160763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2668690" y="2415204"/>
            <a:ext cx="351985" cy="901773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2724062" y="2531649"/>
            <a:ext cx="107564" cy="341338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2945079" y="2268900"/>
            <a:ext cx="106997" cy="154810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2607774" y="2236646"/>
            <a:ext cx="117297" cy="124730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2636941" y="2075822"/>
            <a:ext cx="157865" cy="218278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2698109" y="2075822"/>
            <a:ext cx="284485" cy="386222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908164" y="2078530"/>
            <a:ext cx="128825" cy="245051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934338" y="2318413"/>
            <a:ext cx="5229" cy="15024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924102" y="2236646"/>
            <a:ext cx="19938" cy="96792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2726456" y="1839718"/>
            <a:ext cx="217585" cy="299730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2798050" y="1933769"/>
            <a:ext cx="16190" cy="16316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2777828" y="1994716"/>
            <a:ext cx="19780" cy="1291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2730677" y="1901894"/>
            <a:ext cx="18836" cy="15497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2736976" y="1928005"/>
            <a:ext cx="16221" cy="16442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2748158" y="1931375"/>
            <a:ext cx="26332" cy="47498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2809231" y="2007599"/>
            <a:ext cx="68098" cy="43498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2479045" y="2232205"/>
            <a:ext cx="296643" cy="344520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2534323" y="2420307"/>
            <a:ext cx="44663" cy="20725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2630137" y="2429189"/>
            <a:ext cx="118809" cy="36474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2543709" y="2260868"/>
            <a:ext cx="100036" cy="3782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2529819" y="2228678"/>
            <a:ext cx="119690" cy="48412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2543016" y="2246222"/>
            <a:ext cx="81925" cy="43687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2542228" y="2261718"/>
            <a:ext cx="100099" cy="3782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2608152" y="2351359"/>
            <a:ext cx="422004" cy="108383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2484242" y="2310224"/>
            <a:ext cx="108981" cy="125360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type="title"/>
          </p:nvPr>
        </p:nvSpPr>
        <p:spPr>
          <a:xfrm flipH="1">
            <a:off x="-58500" y="1705550"/>
            <a:ext cx="3903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inicial</a:t>
            </a:r>
            <a:endParaRPr/>
          </a:p>
        </p:txBody>
      </p:sp>
      <p:sp>
        <p:nvSpPr>
          <p:cNvPr id="489" name="Google Shape;489;p25"/>
          <p:cNvSpPr txBox="1"/>
          <p:nvPr>
            <p:ph idx="1" type="subTitle"/>
          </p:nvPr>
        </p:nvSpPr>
        <p:spPr>
          <a:xfrm>
            <a:off x="819025" y="2977150"/>
            <a:ext cx="1619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9x8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P1 vs 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P1 vs P2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00" y="205988"/>
            <a:ext cx="5544324" cy="47315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3446249" y="2163550"/>
            <a:ext cx="2251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Explicando o código das principais funcionalidades do jogo</a:t>
            </a:r>
            <a:endParaRPr sz="1200"/>
          </a:p>
        </p:txBody>
      </p:sp>
      <p:sp>
        <p:nvSpPr>
          <p:cNvPr id="496" name="Google Shape;496;p26"/>
          <p:cNvSpPr txBox="1"/>
          <p:nvPr>
            <p:ph type="ctrTitle"/>
          </p:nvPr>
        </p:nvSpPr>
        <p:spPr>
          <a:xfrm flipH="1">
            <a:off x="3260850" y="1659550"/>
            <a:ext cx="262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principais</a:t>
            </a:r>
            <a:endParaRPr/>
          </a:p>
        </p:txBody>
      </p:sp>
      <p:cxnSp>
        <p:nvCxnSpPr>
          <p:cNvPr id="497" name="Google Shape;497;p26"/>
          <p:cNvCxnSpPr/>
          <p:nvPr/>
        </p:nvCxnSpPr>
        <p:spPr>
          <a:xfrm>
            <a:off x="683950" y="2156500"/>
            <a:ext cx="781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/>
          <p:nvPr>
            <p:ph type="ctrTitle"/>
          </p:nvPr>
        </p:nvSpPr>
        <p:spPr>
          <a:xfrm flipH="1">
            <a:off x="545800" y="2319750"/>
            <a:ext cx="3859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fUNÇÃO PRINCIPAL (MAIN)</a:t>
            </a:r>
            <a:endParaRPr sz="2400"/>
          </a:p>
        </p:txBody>
      </p:sp>
      <p:pic>
        <p:nvPicPr>
          <p:cNvPr id="503" name="Google Shape;5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