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1FB559-002B-45D8-84E4-80E84A5785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CE73EB-DC9F-43AF-AA65-2D460BDB4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avy/BAN-6800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84BC-CA26-B727-0F98-16CC2ABCF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Milestone 1: Project-Ready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9660-F135-A629-F168-5C23567C3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Walmart Inventory Waste Reduction</a:t>
            </a:r>
          </a:p>
        </p:txBody>
      </p:sp>
    </p:spTree>
    <p:extLst>
      <p:ext uri="{BB962C8B-B14F-4D97-AF65-F5344CB8AC3E}">
        <p14:creationId xmlns:p14="http://schemas.microsoft.com/office/powerpoint/2010/main" val="219281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34D9-C85B-903B-63A0-30081B36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036C-9CBF-2152-F5F3-304FC711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 2024.  Walmart Demand and Forecasting Solution. Kaggle.com. https://www.kaggle.com/datasets/bbjadeja/walmart-demand-and-forecasting-solution</a:t>
            </a:r>
            <a:r>
              <a:rPr lang="en-US"/>
              <a:t>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A1E4-343E-1D41-38DF-A877BEB8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1B65-A2BB-6F4F-8288-DE37157F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milestone is going to focus on reducing inventory waste for Walmart by preparing a clean, structured dataset for analytics and ML.</a:t>
            </a:r>
          </a:p>
          <a:p>
            <a:r>
              <a:rPr lang="en-US" sz="2000" dirty="0"/>
              <a:t>In this presentation, I will be discussing how I collected and prepared my data for descriptive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18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5DAA-7D53-B344-EB56-DC79C3D5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AND DATA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74CB-2FB3-61A3-F169-8B2D29CD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Inventory issues leading to waste and retailers needing accurate demand forecasting creates a need for descriptive analysis.</a:t>
            </a:r>
          </a:p>
          <a:p>
            <a:r>
              <a:rPr lang="en-US" sz="2000" dirty="0"/>
              <a:t>I must source the historical sales data to be able to carry out the descriptive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73508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7A2B-001A-8B51-D911-FBAFB4CA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5E0D-8158-901C-74E0-E06CC582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sourced my data from Kaggle public repository that covers Walmart historical demand and forecasting Solution in CSV format.</a:t>
            </a:r>
          </a:p>
          <a:p>
            <a:r>
              <a:rPr lang="en-US" dirty="0"/>
              <a:t>Key variables in the dataset include Store, Dept, Date, Weekly Sales, Holiday Flag, Temperature, Fuel Price, CPI,  and Unemployment from 2010-2012.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9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0DB-B889-DD80-8958-C85E1BE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9849-1A3A-FBCD-0C77-215F404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missing values &amp; duplicates</a:t>
            </a:r>
          </a:p>
          <a:p>
            <a:r>
              <a:rPr lang="en-US" dirty="0"/>
              <a:t>Handled inconsistent formats (dates, categories)</a:t>
            </a:r>
          </a:p>
          <a:p>
            <a:r>
              <a:rPr lang="en-US" dirty="0"/>
              <a:t>Treated outliers in sales data</a:t>
            </a:r>
          </a:p>
          <a:p>
            <a:r>
              <a:rPr lang="en-US" dirty="0"/>
              <a:t>Ensured numeric columns were properly typed</a:t>
            </a:r>
          </a:p>
        </p:txBody>
      </p:sp>
    </p:spTree>
    <p:extLst>
      <p:ext uri="{BB962C8B-B14F-4D97-AF65-F5344CB8AC3E}">
        <p14:creationId xmlns:p14="http://schemas.microsoft.com/office/powerpoint/2010/main" val="28022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6413-88BD-B8E7-5F57-4C4E230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12CF-5F08-2E67-A904-05FAA011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date features (month, year, week number, holiday indicator)</a:t>
            </a:r>
          </a:p>
          <a:p>
            <a:r>
              <a:rPr lang="en-US" dirty="0"/>
              <a:t>Normalized continuous features (Temperature, CPI, Fuel Price)</a:t>
            </a:r>
          </a:p>
          <a:p>
            <a:r>
              <a:rPr lang="en-US" dirty="0"/>
              <a:t>Encoded categorical variables (Holiday Flag, Store, Dept)</a:t>
            </a:r>
          </a:p>
          <a:p>
            <a:r>
              <a:rPr lang="en-US" dirty="0"/>
              <a:t>Created new features (rolling averages, sales trends)</a:t>
            </a:r>
          </a:p>
        </p:txBody>
      </p:sp>
    </p:spTree>
    <p:extLst>
      <p:ext uri="{BB962C8B-B14F-4D97-AF65-F5344CB8AC3E}">
        <p14:creationId xmlns:p14="http://schemas.microsoft.com/office/powerpoint/2010/main" val="4435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CBE8-696F-7AE4-8D4D-793B2D6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DC50-16C7-1DF3-0620-A9F8F7E8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for completeness (missing values &lt; 2%)</a:t>
            </a:r>
          </a:p>
          <a:p>
            <a:r>
              <a:rPr lang="en-US" dirty="0"/>
              <a:t>Verified consistency across merged datasets</a:t>
            </a:r>
          </a:p>
          <a:p>
            <a:r>
              <a:rPr lang="en-US" dirty="0"/>
              <a:t>Validated accuracy of sales vs. external factors</a:t>
            </a:r>
          </a:p>
          <a:p>
            <a:pPr marL="0" indent="0">
              <a:buNone/>
            </a:pPr>
            <a:r>
              <a:rPr lang="en-US" b="1" dirty="0"/>
              <a:t>Bias &amp; Ethics:</a:t>
            </a:r>
          </a:p>
          <a:p>
            <a:pPr marL="0" indent="0">
              <a:buNone/>
            </a:pPr>
            <a:r>
              <a:rPr lang="en-US" dirty="0"/>
              <a:t>Dataset limited to Walmart (U.S. only)</a:t>
            </a:r>
          </a:p>
          <a:p>
            <a:pPr marL="0" indent="0">
              <a:buNone/>
            </a:pPr>
            <a:r>
              <a:rPr lang="en-US" dirty="0"/>
              <a:t>Economic indicators may reflect regional bias</a:t>
            </a:r>
          </a:p>
          <a:p>
            <a:pPr marL="0" indent="0">
              <a:buNone/>
            </a:pPr>
            <a:r>
              <a:rPr lang="en-US" dirty="0"/>
              <a:t>Ethical use: data anonymized,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4657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4FDC-DEAF-D024-3E66-B71A0382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1B1-149A-58B5-8BED-B7BA9AB9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Sales trends over time (holiday vs. non-holiday weeks)</a:t>
            </a:r>
          </a:p>
          <a:p>
            <a:r>
              <a:rPr lang="en-US" dirty="0"/>
              <a:t>Correlations with external factors (fuel, CPI, unemployment)</a:t>
            </a:r>
          </a:p>
          <a:p>
            <a:r>
              <a:rPr lang="en-US" dirty="0"/>
              <a:t>Store &amp; department-level performance variation</a:t>
            </a:r>
          </a:p>
        </p:txBody>
      </p:sp>
    </p:spTree>
    <p:extLst>
      <p:ext uri="{BB962C8B-B14F-4D97-AF65-F5344CB8AC3E}">
        <p14:creationId xmlns:p14="http://schemas.microsoft.com/office/powerpoint/2010/main" val="10626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35AF-431B-5E9E-A765-48416946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441A-7CCD-CC38-C63B-6411524F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Kaggle.com Data:  Walmart Demand and Forecasting Solution</a:t>
            </a:r>
          </a:p>
          <a:p>
            <a:r>
              <a:rPr lang="en-US" dirty="0" err="1"/>
              <a:t>Github</a:t>
            </a:r>
            <a:r>
              <a:rPr lang="en-US" dirty="0"/>
              <a:t> link for final dataset and data analysis: </a:t>
            </a:r>
            <a:r>
              <a:rPr lang="en-US" dirty="0">
                <a:hlinkClick r:id="rId2"/>
              </a:rPr>
              <a:t>https://github.com/Nathanavy/BAN-6800.git</a:t>
            </a:r>
            <a:endParaRPr lang="en-US" dirty="0"/>
          </a:p>
          <a:p>
            <a:r>
              <a:rPr lang="en-US" dirty="0"/>
              <a:t>Tools: Python, Jupiter Notebook, and GitHub</a:t>
            </a:r>
          </a:p>
          <a:p>
            <a:r>
              <a:rPr lang="en-US" dirty="0"/>
              <a:t>Libraries: panda, </a:t>
            </a:r>
            <a:r>
              <a:rPr lang="en-US" dirty="0" err="1"/>
              <a:t>numpy</a:t>
            </a:r>
            <a:r>
              <a:rPr lang="en-US" dirty="0"/>
              <a:t>, matplotlib, and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67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142</TotalTime>
  <Words>392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Milestone 1: Project-Ready Dataset</vt:lpstr>
      <vt:lpstr>PROJECT OVERVIEW</vt:lpstr>
      <vt:lpstr>BUSINESS PROBLEM AND DATA NEEDED</vt:lpstr>
      <vt:lpstr>DATA SOURCING AND COLLECTION</vt:lpstr>
      <vt:lpstr>DATA CLEANING &amp; PRE-PROCESSING</vt:lpstr>
      <vt:lpstr>Data transformation &amp; FEATURE ENGINEERING</vt:lpstr>
      <vt:lpstr>Data quality assessment</vt:lpstr>
      <vt:lpstr>DATA EXPLORATION</vt:lpstr>
      <vt:lpstr>RESOURCES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Yusuf</dc:creator>
  <cp:lastModifiedBy>Nathan Yusuf</cp:lastModifiedBy>
  <cp:revision>3</cp:revision>
  <dcterms:created xsi:type="dcterms:W3CDTF">2025-08-23T20:20:13Z</dcterms:created>
  <dcterms:modified xsi:type="dcterms:W3CDTF">2025-08-23T22:42:41Z</dcterms:modified>
</cp:coreProperties>
</file>