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d81a54c0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d81a54c0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d81a54c0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d81a54c0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d81a54c0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d81a54c0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d81a54c0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d81a54c0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d81a54c0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d81a54c0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d81a54c0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d81a54c0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d81a54c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d81a54c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d81a54c0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d81a54c0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ndyourdecisions.com/blog/2008/11/25/16-fun-applications-of-the-pigeonhole-principle/#:~:text=If%20you%20have%2010%20black,by%20thinking%20sock%20by%20sock." TargetMode="External"/><Relationship Id="rId4" Type="http://schemas.openxmlformats.org/officeDocument/2006/relationships/hyperlink" Target="https://matt.might.net/articles/why-infinite-or-guaranteed-file-compression-is-impossible/" TargetMode="External"/><Relationship Id="rId5" Type="http://schemas.openxmlformats.org/officeDocument/2006/relationships/hyperlink" Target="https://biblio.ugent.be/publication/41152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56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Pigeonhole Principle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Ascorra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Mathematics CS 131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the Pigeonhole Principle?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34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Using the visual, if there are more pigeons that pigeonholes, then there is at least one pigeonhole with at least two pigeons.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 principle states that there must be at least two objects in the same box when there are more objects than boxes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251" y="2861450"/>
            <a:ext cx="2493749" cy="22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Quick History on the Principle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642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 pigeonhole principle is often attributed to the 19th century German mathematician Peter Gustav Lejeune Dirichlet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Dirichlet would use the principle in his work often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Because of this, the principle is also called the </a:t>
            </a:r>
            <a:r>
              <a:rPr b="1" lang="en" sz="1400">
                <a:solidFill>
                  <a:schemeClr val="lt1"/>
                </a:solidFill>
              </a:rPr>
              <a:t>Dirichlet Drawer Principle</a:t>
            </a:r>
            <a:endParaRPr b="1" sz="14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 pigeonhole principle was created by the 17th </a:t>
            </a:r>
            <a:r>
              <a:rPr lang="en" sz="1600">
                <a:solidFill>
                  <a:schemeClr val="lt1"/>
                </a:solidFill>
              </a:rPr>
              <a:t>century</a:t>
            </a:r>
            <a:r>
              <a:rPr lang="en" sz="1600">
                <a:solidFill>
                  <a:schemeClr 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Two whole </a:t>
            </a:r>
            <a:r>
              <a:rPr lang="en" sz="1400">
                <a:solidFill>
                  <a:schemeClr val="lt1"/>
                </a:solidFill>
              </a:rPr>
              <a:t>centuries</a:t>
            </a:r>
            <a:r>
              <a:rPr lang="en" sz="1400">
                <a:solidFill>
                  <a:schemeClr val="lt1"/>
                </a:solidFill>
              </a:rPr>
              <a:t> before Dirichlet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The principle is found in a book attributed to Leurechon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429000"/>
            <a:ext cx="14001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Theorem and Proof of the Pigeonhole Principle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760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Theorem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If k is a positive integer and k+1 objects are placed into k boxes, then there is at least one box containing two or more of the objects</a:t>
            </a:r>
            <a:endParaRPr sz="14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Proof by contraposition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If we have k boxes that are only allowed to hold one object each, then we would have k objects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The contradiction is that we have k+1 objects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24311" l="10601" r="10813" t="13094"/>
          <a:stretch/>
        </p:blipFill>
        <p:spPr>
          <a:xfrm>
            <a:off x="2880925" y="3628275"/>
            <a:ext cx="3382150" cy="151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Lossless compression and the Pigeonhole Principle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775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Lossless compression</a:t>
            </a:r>
            <a:endParaRPr b="1"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Allows data to be perfectly reconstructed from compressed data without the loss of any of the original data</a:t>
            </a:r>
            <a:endParaRPr sz="14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It is basically impossible to have a lossless compressor that will decrease the size of every file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Depending on the file type and the data, sometimes compression won’t make much of a difference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475650" y="1069363"/>
            <a:ext cx="81927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8 files of bit length 3 (2</a:t>
            </a:r>
            <a:r>
              <a:rPr baseline="30000" lang="en" sz="1600"/>
              <a:t>3</a:t>
            </a:r>
            <a:r>
              <a:rPr lang="en" sz="1600"/>
              <a:t>=8).</a:t>
            </a:r>
            <a:r>
              <a:rPr lang="en" sz="1600"/>
              <a:t> We compress these files to 4 files of bit length 2 (</a:t>
            </a:r>
            <a:r>
              <a:rPr lang="en" sz="1600"/>
              <a:t>2</a:t>
            </a:r>
            <a:r>
              <a:rPr baseline="30000" lang="en" sz="1600"/>
              <a:t>2</a:t>
            </a:r>
            <a:r>
              <a:rPr lang="en" sz="1600"/>
              <a:t>=4) to have it use fewer bits of storage than the originals. At least one of the 2-bit files represents more than one of the 3-bit files.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were 8 files but only 4 ways to represent them. Information would then be lost and it would no longer be lossless compression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File Before Compression: 000 001 010 011 100 101 110 111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File After Compression: 00 01 10 11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were more files than there were ways to represent them, more pigeons than pigeonholes. Multiple files will be represented by 1 compressed file instead of each file being compressed and represented individually.</a:t>
            </a:r>
            <a:endParaRPr sz="1600"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525450" y="331925"/>
            <a:ext cx="8192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 simple example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 Examples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760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Having 10 white socks and 10 black socks, if you are choosing socks at random then you would at most have to choose 3 socks to have  guaranteed a pair.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There are at least two people in New York City who have the same number of hairs as each other. </a:t>
            </a:r>
            <a:endParaRPr sz="16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People can have up to half a million hairs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There are millions of people living in New York City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If more than 366 people view this presentation, at least 2 of them will have the same birthday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6332" l="0" r="0" t="9350"/>
          <a:stretch/>
        </p:blipFill>
        <p:spPr>
          <a:xfrm>
            <a:off x="0" y="3537550"/>
            <a:ext cx="1428499" cy="16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328150" y="303900"/>
            <a:ext cx="8500800" cy="1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324" name="Google Shape;324;p20"/>
          <p:cNvSpPr txBox="1"/>
          <p:nvPr>
            <p:ph type="title"/>
          </p:nvPr>
        </p:nvSpPr>
        <p:spPr>
          <a:xfrm>
            <a:off x="321600" y="1625600"/>
            <a:ext cx="8500800" cy="1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The pigeonhole principle is an important principle for guaranteeing the odds of a situation. As long as there are more “pigeons” than “boxes” then you will always have a box with more than one pigeon in it. I find the principle fascinating in how it can be applied to many different real life situations and how it can prove the possibility or impossibility of that situation in a simple way. </a:t>
            </a:r>
            <a:endParaRPr b="0" sz="1600"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 b="0" l="0" r="0" t="7851"/>
          <a:stretch/>
        </p:blipFill>
        <p:spPr>
          <a:xfrm>
            <a:off x="6258500" y="3355400"/>
            <a:ext cx="2885500" cy="17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/>
        </p:nvSpPr>
        <p:spPr>
          <a:xfrm>
            <a:off x="347850" y="458825"/>
            <a:ext cx="869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Sources</a:t>
            </a:r>
            <a:endParaRPr sz="2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466250" y="999100"/>
            <a:ext cx="810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https://mindyourdecisions.com/blog/2008/11/25/16-fun-applications-of-the-pigeonhole-principle/#:~:text=If%20you%20have%2010%20black,by%20thinking%20sock%20by%20sock.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https://matt.might.net/articles/why-infinite-or-guaranteed-file-compression-is-impossible/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https://biblio.ugent.be/publication/4115264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