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fb475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fb475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fb4752a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fb4752a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8ec9804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8ec9804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8ec9804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8ec9804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fb4752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fb4752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fb4752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fb4752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fb4752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fb4752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fb4752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fb4752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fb4752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fb4752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6fb4752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6fb475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87500" y="162325"/>
            <a:ext cx="57690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35550" y="4234125"/>
            <a:ext cx="607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Khaykin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50" y="1177100"/>
            <a:ext cx="5569303" cy="27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5100" y="30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Code Demo Time!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69275" y="272825"/>
            <a:ext cx="75318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of Segment Trees: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Computational Geometry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Perimeter of objects in a plane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Static RMQ (Range Minimum Query)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Sum/Product, Min/Max, PrefixSum, etc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Geographic information system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Efficient querying for positioning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 Learning/Pattern recognition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</a:t>
            </a:r>
            <a:r>
              <a:rPr lang="en"/>
              <a:t>primarily</a:t>
            </a:r>
            <a:r>
              <a:rPr lang="en"/>
              <a:t> with image recognition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84850" y="29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Segment Tree?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segment tree is a structure used to augment existing data into segments, allowing for faster querying of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Segment trees are </a:t>
            </a:r>
            <a:r>
              <a:rPr i="1" lang="en"/>
              <a:t>immutable</a:t>
            </a:r>
            <a:r>
              <a:rPr lang="en"/>
              <a:t>, they are created </a:t>
            </a:r>
            <a:r>
              <a:rPr lang="en"/>
              <a:t>once</a:t>
            </a:r>
            <a:r>
              <a:rPr lang="en"/>
              <a:t> based on some initial data and used for querying/updating operations thereafter, no inserting/deleting.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57800" y="257200"/>
            <a:ext cx="75057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Segment Trees?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Segment trees are useful when dealing with operations such as “retrieve some data” or “augment some data” within some range.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Given an array filled with numbers, return back the maximum number within some range. Arr = { 1, -2, 3, 41, 9, 6, 4, 18 }. GetMax(startIdx: 2, endIdx: 5) = 41. </a:t>
            </a:r>
            <a:br>
              <a:rPr lang="en"/>
            </a:br>
            <a:r>
              <a:rPr lang="en"/>
              <a:t>GetMax(startIdx: 4, endIdx: 7) = 18. </a:t>
            </a:r>
            <a:br>
              <a:rPr lang="en"/>
            </a:br>
            <a:r>
              <a:rPr lang="en"/>
              <a:t>GetMax(startIdx: 1, endIdx: 2) = 3.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257825" y="272825"/>
            <a:ext cx="8368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combine nodes?</a:t>
            </a:r>
            <a:endParaRPr/>
          </a:p>
          <a:p>
            <a:pPr indent="-385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0"/>
              <a:t>Segment trees are general purpose, there is no </a:t>
            </a:r>
            <a:r>
              <a:rPr i="1" lang="en" sz="2750"/>
              <a:t>one </a:t>
            </a:r>
            <a:r>
              <a:rPr lang="en" sz="2750"/>
              <a:t>way to combine nodes, because it would depend on the specific role of the segment tree.</a:t>
            </a:r>
            <a:br>
              <a:rPr lang="en" sz="2750"/>
            </a:br>
            <a:endParaRPr sz="2750"/>
          </a:p>
          <a:p>
            <a:pPr indent="-385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0"/>
              <a:t>A maximum segment tree might combine nodes as such: parent.Value = Math.Max(left.Value, right.Value)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-385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50"/>
              <a:t>A summation segment tree might combine nodes a </a:t>
            </a:r>
            <a:r>
              <a:rPr lang="en" sz="2750"/>
              <a:t>different</a:t>
            </a:r>
            <a:r>
              <a:rPr lang="en" sz="2750"/>
              <a:t> way, such as: parent.Value = left.Value + right.Value</a:t>
            </a:r>
            <a:endParaRPr sz="2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269300" y="307200"/>
            <a:ext cx="84711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a Max Segment Tree: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SegmentTree seg = new SegmentTree({1,-2,3,41,9,6,4,18})</a:t>
            </a:r>
            <a:br>
              <a:rPr lang="en" sz="2466"/>
            </a:br>
            <a:r>
              <a:rPr lang="en" sz="2466"/>
              <a:t>Each value inside the array becomes a leaf node of the segment tree. Each “node” has an interval associated with it, all leaf nodes have a range of [i, i], while parent nodes </a:t>
            </a:r>
            <a:r>
              <a:rPr lang="en" sz="2466"/>
              <a:t>have larger ranges to include both their children. The root node has interval [0, n - 1]. Time complexity: O(n)</a:t>
            </a:r>
            <a:endParaRPr sz="2466"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482525"/>
            <a:ext cx="7467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269300" y="307200"/>
            <a:ext cx="84711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a Max Segment Tree: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SegmentTree seg = new SegmentTree({1,-2,3,41,9,6,4,18})</a:t>
            </a:r>
            <a:br>
              <a:rPr lang="en" sz="2466"/>
            </a:br>
            <a:r>
              <a:rPr lang="en" sz="2466"/>
              <a:t>Each value inside the array becomes a leaf node of the segment tree. Each “node” has an interval associated with it, all leaf nodes have a range of [i, i], while parent nodes have larger ranges to include both their children. The root node has interval [0, n - 1]. Time complexity: O(n)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29550"/>
            <a:ext cx="74676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269300" y="307200"/>
            <a:ext cx="84711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a Max Segment Tree: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6"/>
              <a:t>SegmentTree seg = new SegmentTree({1,-2,3,41,9,6,4,18})</a:t>
            </a:r>
            <a:br>
              <a:rPr lang="en" sz="2466"/>
            </a:br>
            <a:r>
              <a:rPr lang="en" sz="2466"/>
              <a:t>Each value inside the array becomes a leaf node of the segment tree. Each “node” has an interval associated with it, all leaf nodes have a range of [i, i], while parent nodes have larger ranges to include both their children. The root node has interval [0, n - 1]. Time complexity: O(n)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75" y="2886775"/>
            <a:ext cx="7534275" cy="19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280750" y="295725"/>
            <a:ext cx="853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in a Segment Tree O(log n):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Situations: interval is fully contained, interval is partially contained, interval is not contained.</a:t>
            </a:r>
            <a:br>
              <a:rPr lang="en"/>
            </a:b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Fully_Contained: start &lt;= l &amp;&amp; end &gt;= r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return Data[index]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None: r &lt; start || l &gt; end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</a:t>
            </a:r>
            <a:r>
              <a:rPr lang="en"/>
              <a:t>eturn defaultValue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Partial: !Fully_Contained &amp;&amp; !None 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recurse on left and right and return combined result after.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57850" y="28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in a Segment Tree O(log n):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Updates leaf nodes, parent nodes and original values in collection that is being augmented.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 traversal as the query, but we update at every step in the </a:t>
            </a:r>
            <a:r>
              <a:rPr lang="en"/>
              <a:t>recursion</a:t>
            </a:r>
            <a:r>
              <a:rPr lang="en"/>
              <a:t> as long as the interval is </a:t>
            </a:r>
            <a:r>
              <a:rPr lang="en"/>
              <a:t>AT LEAST</a:t>
            </a:r>
            <a:r>
              <a:rPr lang="en"/>
              <a:t> partially contained.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