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dde82d17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dde82d17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dde82d179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dde82d179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dde82d179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dde82d17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dde82d179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dde82d179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dde82d179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dde82d179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dde82d17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dde82d17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dde82d17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dde82d17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dde82d179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dde82d179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dde82d17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dde82d17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dde82d17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dde82d17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dde82d179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dde82d179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dde82d17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dde82d17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dde82d179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dde82d179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geeksforgeeks.org/divide-and-conquer-algorithm-introduction/" TargetMode="External"/><Relationship Id="rId4" Type="http://schemas.openxmlformats.org/officeDocument/2006/relationships/hyperlink" Target="https://www.geeksforgeeks.org/closest-pair-of-points-using-divide-and-conquer-algorithm/" TargetMode="External"/><Relationship Id="rId5" Type="http://schemas.openxmlformats.org/officeDocument/2006/relationships/hyperlink" Target="https://www.geeksforgeeks.org/merge-sor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and Conquer Algorithms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Brandon Shippy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advanced Use Case: Closest Pair of Points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algorithm is used to find the smallest amount of distance between two points on a plane.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point on the plane is held in an array of which is sorted based on location on plane. Typically from left to right.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</a:t>
            </a:r>
            <a:r>
              <a:rPr lang="en" sz="1500"/>
              <a:t>algorithm splits the plane up into smaller sections, this is so we can only look at the points that matter to our point we are comparing with.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eventually merges all the results together and spits out the smallest distance.</a:t>
            </a:r>
            <a:r>
              <a:rPr lang="en" sz="1500"/>
              <a:t> 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25" y="235750"/>
            <a:ext cx="8690375" cy="470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75" y="235725"/>
            <a:ext cx="8763600" cy="46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https://www.geeksforgeeks.org/divide-and-conquer-algorithm-introduction/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https://www.geeksforgeeks.org/closest-pair-of-points-using-divide-and-conquer-algorithm/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5"/>
              </a:rPr>
              <a:t>https://www.geeksforgeeks.org/merge-sort/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“Divide and Conquer Algorithm”?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9685" lvl="0" marL="457200" rtl="0" algn="l">
              <a:spcBef>
                <a:spcPts val="0"/>
              </a:spcBef>
              <a:spcAft>
                <a:spcPts val="0"/>
              </a:spcAft>
              <a:buSzPts val="1592"/>
              <a:buChar char="●"/>
            </a:pPr>
            <a:r>
              <a:rPr lang="en" sz="1591"/>
              <a:t>An algorithm that “divides” up the work into smaller pieces, only running necessary parts for the specific task.</a:t>
            </a:r>
            <a:endParaRPr sz="1591"/>
          </a:p>
          <a:p>
            <a:pPr indent="-329685" lvl="0" marL="457200" rtl="0" algn="l">
              <a:spcBef>
                <a:spcPts val="0"/>
              </a:spcBef>
              <a:spcAft>
                <a:spcPts val="0"/>
              </a:spcAft>
              <a:buSzPts val="1592"/>
              <a:buChar char="●"/>
            </a:pPr>
            <a:r>
              <a:rPr lang="en" sz="1591"/>
              <a:t>It allows us to take a larger task and only do a part of it, instead of wasting time running the entire function.</a:t>
            </a:r>
            <a:endParaRPr sz="1591"/>
          </a:p>
          <a:p>
            <a:pPr indent="-329685" lvl="0" marL="457200" rtl="0" algn="l">
              <a:spcBef>
                <a:spcPts val="0"/>
              </a:spcBef>
              <a:spcAft>
                <a:spcPts val="0"/>
              </a:spcAft>
              <a:buSzPts val="1592"/>
              <a:buChar char="●"/>
            </a:pPr>
            <a:r>
              <a:rPr lang="en" sz="1591"/>
              <a:t>It specifically divides the problems recursively into smaller problems until it is “conquered”.</a:t>
            </a:r>
            <a:endParaRPr sz="1591"/>
          </a:p>
          <a:p>
            <a:pPr indent="-329685" lvl="0" marL="457200" rtl="0" algn="l">
              <a:spcBef>
                <a:spcPts val="0"/>
              </a:spcBef>
              <a:spcAft>
                <a:spcPts val="0"/>
              </a:spcAft>
              <a:buSzPts val="1592"/>
              <a:buChar char="●"/>
            </a:pPr>
            <a:r>
              <a:rPr lang="en" sz="1591"/>
              <a:t>Once it is conquered the entire problem is typically remerged, specifically with certain types of sorts.</a:t>
            </a:r>
            <a:endParaRPr sz="159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Case: Merge Sort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algorithm is used when you want to take an array of values and sort them, by a specific property. Typically used in an array of ints, doubles, etc.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beauty in this algorithm is that is will actually split the array in half and work on each half individually.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Once each half is conquered it then merges the two halves back into a single array, which is now sorted.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Representation of Merge Sort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Images </a:t>
            </a:r>
            <a:r>
              <a:rPr lang="en"/>
              <a:t>Courtesy</a:t>
            </a:r>
            <a:r>
              <a:rPr lang="en"/>
              <a:t> of geeksforgeeks.com (sources at end)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