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316" r:id="rId6"/>
    <p:sldId id="318" r:id="rId7"/>
    <p:sldId id="314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Hammersmith One" panose="02010703030501060504" pitchFamily="2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BD42-700F-4E3B-9882-687E3025F64B}" v="88" dt="2022-05-14T00:35:08.687"/>
  </p1510:revLst>
</p1510:revInfo>
</file>

<file path=ppt/tableStyles.xml><?xml version="1.0" encoding="utf-8"?>
<a:tblStyleLst xmlns:a="http://schemas.openxmlformats.org/drawingml/2006/main" def="{5953F29D-8604-46B1-871B-D5F1F6EB5F33}">
  <a:tblStyle styleId="{5953F29D-8604-46B1-871B-D5F1F6EB5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84" autoAdjust="0"/>
  </p:normalViewPr>
  <p:slideViewPr>
    <p:cSldViewPr snapToGrid="0">
      <p:cViewPr varScale="1">
        <p:scale>
          <a:sx n="41" d="100"/>
          <a:sy n="41" d="100"/>
        </p:scale>
        <p:origin x="1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31340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2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36850"/>
            <a:ext cx="77040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CS 131 Semester Project || Spring 2022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312;p32">
            <a:extLst>
              <a:ext uri="{FF2B5EF4-FFF2-40B4-BE49-F238E27FC236}">
                <a16:creationId xmlns:a16="http://schemas.microsoft.com/office/drawing/2014/main" id="{76337B85-78C9-5193-2635-9D587569D7BE}"/>
              </a:ext>
            </a:extLst>
          </p:cNvPr>
          <p:cNvSpPr txBox="1"/>
          <p:nvPr/>
        </p:nvSpPr>
        <p:spPr>
          <a:xfrm>
            <a:off x="33758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Marie Antonette Bacay</a:t>
            </a:r>
          </a:p>
        </p:txBody>
      </p:sp>
      <p:sp>
        <p:nvSpPr>
          <p:cNvPr id="58" name="Google Shape;340;p33">
            <a:extLst>
              <a:ext uri="{FF2B5EF4-FFF2-40B4-BE49-F238E27FC236}">
                <a16:creationId xmlns:a16="http://schemas.microsoft.com/office/drawing/2014/main" id="{50E5E61D-8B5C-7F7A-C6B3-1722DBC3FB80}"/>
              </a:ext>
            </a:extLst>
          </p:cNvPr>
          <p:cNvSpPr txBox="1">
            <a:spLocks/>
          </p:cNvSpPr>
          <p:nvPr/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000" b="1" dirty="0">
                <a:latin typeface="Hammersmith One" panose="02010703030501060504" pitchFamily="2" charset="0"/>
              </a:rPr>
              <a:t>Professor Yuen </a:t>
            </a:r>
            <a:r>
              <a:rPr lang="en-US" sz="1000" b="1" dirty="0" err="1">
                <a:latin typeface="Hammersmith One" panose="02010703030501060504" pitchFamily="2" charset="0"/>
              </a:rPr>
              <a:t>Yuen</a:t>
            </a:r>
            <a:endParaRPr lang="en-US" sz="1000" b="1" dirty="0">
              <a:latin typeface="Hammersmith One" panose="02010703030501060504" pitchFamily="2" charset="0"/>
            </a:endParaRPr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876D7A43-FC2E-A16F-D707-82D4DAFE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820" y="201743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Authentication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6" y="1881012"/>
            <a:ext cx="1103166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What is it?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49980" y="2453712"/>
            <a:ext cx="3712793" cy="166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Authentication is the process of verifying who a particular user is.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Where we typically authenticate with a username/password combo.</a:t>
            </a:r>
          </a:p>
        </p:txBody>
      </p:sp>
      <p:pic>
        <p:nvPicPr>
          <p:cNvPr id="24" name="Graphic 23" descr="Lock with solid fill">
            <a:extLst>
              <a:ext uri="{FF2B5EF4-FFF2-40B4-BE49-F238E27FC236}">
                <a16:creationId xmlns:a16="http://schemas.microsoft.com/office/drawing/2014/main" id="{46191AD7-490B-4FDE-1C79-3DE1BF67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4663" y="191368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86533" y="218183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2" y="1944619"/>
            <a:ext cx="1428631" cy="13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2312889" y="2837542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2312889" y="194461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684094" y="2187514"/>
            <a:ext cx="1428632" cy="1300056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1155562" y="1568912"/>
            <a:ext cx="7687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945083" y="1744578"/>
            <a:ext cx="8458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7137882" y="1568912"/>
            <a:ext cx="109980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6408388" y="1944618"/>
            <a:ext cx="2930615" cy="191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</a:t>
            </a:r>
            <a:r>
              <a:rPr lang="en-US" dirty="0" err="1"/>
              <a:t>meowmeow</a:t>
            </a:r>
            <a:r>
              <a:rPr lang="en-US" dirty="0"/>
              <a:t>’</a:t>
            </a:r>
          </a:p>
          <a:p>
            <a:pPr>
              <a:spcAft>
                <a:spcPts val="100"/>
              </a:spcAft>
            </a:pPr>
            <a:r>
              <a:rPr lang="en-US" dirty="0"/>
              <a:t>},</a:t>
            </a:r>
          </a:p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‘lizard987’</a:t>
            </a:r>
          </a:p>
          <a:p>
            <a:pPr>
              <a:spcAft>
                <a:spcPts val="100"/>
              </a:spcAft>
            </a:pPr>
            <a:endParaRPr lang="en-US" dirty="0"/>
          </a:p>
          <a:p>
            <a:pPr>
              <a:spcAft>
                <a:spcPts val="100"/>
              </a:spcAft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Solution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HASHING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5" y="1881012"/>
            <a:ext cx="1754705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THE SOLUTION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79008" y="2449831"/>
            <a:ext cx="2800823" cy="178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Rather than storing a password in the database, we run the password through a </a:t>
            </a:r>
            <a:r>
              <a:rPr lang="en-US" b="1" dirty="0"/>
              <a:t>hashing function </a:t>
            </a:r>
            <a:r>
              <a:rPr lang="en-US" dirty="0"/>
              <a:t>first and then store the result in the database.</a:t>
            </a:r>
          </a:p>
          <a:p>
            <a:pPr>
              <a:spcAft>
                <a:spcPts val="100"/>
              </a:spcAft>
            </a:pPr>
            <a:endParaRPr lang="en-US" dirty="0"/>
          </a:p>
        </p:txBody>
      </p:sp>
      <p:pic>
        <p:nvPicPr>
          <p:cNvPr id="2050" name="Picture 2" descr="Computer Pc Clipart Computer Monitor - Computer Monitor PNG – Stunning free  transparent png clipart images free download">
            <a:extLst>
              <a:ext uri="{FF2B5EF4-FFF2-40B4-BE49-F238E27FC236}">
                <a16:creationId xmlns:a16="http://schemas.microsoft.com/office/drawing/2014/main" id="{EAC4CE37-F149-7560-EEF5-34307555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9876" r="20024" b="10547"/>
          <a:stretch/>
        </p:blipFill>
        <p:spPr bwMode="auto">
          <a:xfrm>
            <a:off x="1514929" y="1869219"/>
            <a:ext cx="1815927" cy="16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B6181500-6864-9A88-5A7C-D590A6610A84}"/>
              </a:ext>
            </a:extLst>
          </p:cNvPr>
          <p:cNvSpPr txBox="1">
            <a:spLocks/>
          </p:cNvSpPr>
          <p:nvPr/>
        </p:nvSpPr>
        <p:spPr>
          <a:xfrm>
            <a:off x="2104331" y="2184381"/>
            <a:ext cx="675395" cy="542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29769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90978-E0E9-F7BB-889B-6D5B9F83E9D6}"/>
              </a:ext>
            </a:extLst>
          </p:cNvPr>
          <p:cNvCxnSpPr>
            <a:cxnSpLocks/>
          </p:cNvCxnSpPr>
          <p:nvPr/>
        </p:nvCxnSpPr>
        <p:spPr>
          <a:xfrm>
            <a:off x="2501288" y="2234702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501290" y="2953603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514440" y="1958597"/>
            <a:ext cx="1440197" cy="1226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542497" y="268555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‘catdog124’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6082632" y="2649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20" name="Google Shape;338;p33">
            <a:extLst>
              <a:ext uri="{FF2B5EF4-FFF2-40B4-BE49-F238E27FC236}">
                <a16:creationId xmlns:a16="http://schemas.microsoft.com/office/drawing/2014/main" id="{511CB223-937E-09C8-EFB1-7C4994A7CB4D}"/>
              </a:ext>
            </a:extLst>
          </p:cNvPr>
          <p:cNvSpPr txBox="1">
            <a:spLocks/>
          </p:cNvSpPr>
          <p:nvPr/>
        </p:nvSpPr>
        <p:spPr>
          <a:xfrm>
            <a:off x="558375" y="1929640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‘kitkat421’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54D5E-4348-49D5-FB73-8132888D37BB}"/>
              </a:ext>
            </a:extLst>
          </p:cNvPr>
          <p:cNvSpPr txBox="1"/>
          <p:nvPr/>
        </p:nvSpPr>
        <p:spPr>
          <a:xfrm>
            <a:off x="6082631" y="1865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CCD758E72A8A8CB5F140BAB26837F363908550F2558ED86D229EC9016FED49B9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" y="1568912"/>
            <a:ext cx="1080729" cy="9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1587174" y="2187514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1522547" y="135492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1200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029432" y="1622360"/>
            <a:ext cx="1099804" cy="100082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581516" y="1184716"/>
            <a:ext cx="76876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201750" y="1301131"/>
            <a:ext cx="845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6150427" y="640154"/>
            <a:ext cx="109980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5449660" y="846790"/>
            <a:ext cx="2930615" cy="255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 ‘CCD758E72A8A8CB5F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140BAB26837F363908550F2558E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D86D229EC9016FED49B9’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},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password:‘87E2DEE95AE5B2C38D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B118146B5381F6263642F1373711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FABB3075482123E4B7’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155689" y="4161080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298934" y="3652850"/>
            <a:ext cx="1163805" cy="856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312511" y="384337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‘lizard987’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5575125" y="3691641"/>
            <a:ext cx="191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19" name="Google Shape;312;p32">
            <a:extLst>
              <a:ext uri="{FF2B5EF4-FFF2-40B4-BE49-F238E27FC236}">
                <a16:creationId xmlns:a16="http://schemas.microsoft.com/office/drawing/2014/main" id="{C2DB7C4C-20FA-EF37-A4FC-8A9CCD1477B9}"/>
              </a:ext>
            </a:extLst>
          </p:cNvPr>
          <p:cNvSpPr txBox="1"/>
          <p:nvPr/>
        </p:nvSpPr>
        <p:spPr>
          <a:xfrm>
            <a:off x="7577936" y="3796441"/>
            <a:ext cx="128515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MATCHED!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38371-6685-14D1-E12A-7D7482D82441}"/>
              </a:ext>
            </a:extLst>
          </p:cNvPr>
          <p:cNvSpPr/>
          <p:nvPr/>
        </p:nvSpPr>
        <p:spPr>
          <a:xfrm>
            <a:off x="5622188" y="2504502"/>
            <a:ext cx="2654389" cy="6697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FBD2-E8CE-B35A-C16B-A6E7FADD40E7}"/>
              </a:ext>
            </a:extLst>
          </p:cNvPr>
          <p:cNvSpPr/>
          <p:nvPr/>
        </p:nvSpPr>
        <p:spPr>
          <a:xfrm>
            <a:off x="5609314" y="3746116"/>
            <a:ext cx="1778458" cy="923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821544" y="2242459"/>
            <a:ext cx="584925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listening</a:t>
            </a:r>
            <a:endParaRPr sz="4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32684864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208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Fira Sans Extra Condensed Medium</vt:lpstr>
      <vt:lpstr>Lato</vt:lpstr>
      <vt:lpstr>udemy sans</vt:lpstr>
      <vt:lpstr>Arial</vt:lpstr>
      <vt:lpstr>Josefin Sans</vt:lpstr>
      <vt:lpstr>Hammersmith One</vt:lpstr>
      <vt:lpstr>Roboto Condensed Light</vt:lpstr>
      <vt:lpstr>Electricity Supplier Business Plan by Slidesgo</vt:lpstr>
      <vt:lpstr>Authentication</vt:lpstr>
      <vt:lpstr>Authentication</vt:lpstr>
      <vt:lpstr>PowerPoint Presentation</vt:lpstr>
      <vt:lpstr>HASHING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Supplier Business Plan</dc:title>
  <dc:creator>Marie Antonette Bacay</dc:creator>
  <cp:lastModifiedBy>Marie Antonette Bacay</cp:lastModifiedBy>
  <cp:revision>4</cp:revision>
  <dcterms:modified xsi:type="dcterms:W3CDTF">2022-05-14T00:49:36Z</dcterms:modified>
</cp:coreProperties>
</file>