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Fjalla One"/>
      <p:regular r:id="rId12"/>
    </p:embeddedFont>
    <p:embeddedFont>
      <p:font typeface="Barlow Semi Condensed Medium"/>
      <p:regular r:id="rId13"/>
      <p:bold r:id="rId14"/>
      <p:italic r:id="rId15"/>
      <p:boldItalic r:id="rId16"/>
    </p:embeddedFont>
    <p:embeddedFont>
      <p:font typeface="Barlow Semi Condense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BarlowSemiCondensedMedium-regular.fntdata"/><Relationship Id="rId12" Type="http://schemas.openxmlformats.org/officeDocument/2006/relationships/font" Target="fonts/FjallaOne-regular.fntdata"/><Relationship Id="rId15" Type="http://schemas.openxmlformats.org/officeDocument/2006/relationships/font" Target="fonts/BarlowSemiCondensedMedium-italic.fntdata"/><Relationship Id="rId14" Type="http://schemas.openxmlformats.org/officeDocument/2006/relationships/font" Target="fonts/BarlowSemiCondensedMedium-bold.fntdata"/><Relationship Id="rId17" Type="http://schemas.openxmlformats.org/officeDocument/2006/relationships/font" Target="fonts/BarlowSemiCondensed-regular.fntdata"/><Relationship Id="rId16" Type="http://schemas.openxmlformats.org/officeDocument/2006/relationships/font" Target="fonts/BarlowSemiCondensedMedium-boldItalic.fntdata"/><Relationship Id="rId19" Type="http://schemas.openxmlformats.org/officeDocument/2006/relationships/font" Target="fonts/BarlowSemiCondensed-italic.fntdata"/><Relationship Id="rId18" Type="http://schemas.openxmlformats.org/officeDocument/2006/relationships/font" Target="fonts/BarlowSemiCondense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12cd5eb95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12cd5eb95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8714a43093_3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8714a43093_3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8714a43093_3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8714a43093_3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g12cd5eb95f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2" name="Google Shape;2232;g12cd5eb95f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8" name="Google Shape;2238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477025" y="2002525"/>
            <a:ext cx="35748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Blockchain Cryptography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586350" y="3721600"/>
            <a:ext cx="34380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Presented By: Amandeep Singh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CS 131 Discrete Structures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</a:t>
            </a:r>
            <a:endParaRPr/>
          </a:p>
        </p:txBody>
      </p:sp>
      <p:sp>
        <p:nvSpPr>
          <p:cNvPr id="1887" name="Google Shape;1887;p34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Cryptography is a method of allowing for secure communication in the presence of malicious parties. 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way this encryption works is through the use of an algorithm and a key.</a:t>
            </a:r>
            <a:r>
              <a:rPr lang="en" sz="1200"/>
              <a:t> </a:t>
            </a:r>
            <a:r>
              <a:rPr lang="en" sz="1200"/>
              <a:t>Algorithm</a:t>
            </a:r>
            <a:r>
              <a:rPr lang="en" sz="1200"/>
              <a:t> is used to transform the plaintext into a ciphertext using the key.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Methods Observed in Class: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Julius Caesar Method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Translating a sentence/word to their respective number, and shifting it by a specific amount of characters.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“ACE” -&gt; key of 3 (p+k) -&gt; “DFH”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Cryptanalysis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 way of deciphering messages without knowledge of the method used and the key.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Frequency of letters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RSA Encryption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Two keys, public to encrypt data while private key decrypts data.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This prevents the need to share keys and allows for </a:t>
            </a:r>
            <a:r>
              <a:rPr lang="en"/>
              <a:t>authenticity</a:t>
            </a:r>
            <a:r>
              <a:rPr lang="en"/>
              <a:t> to be verified, and thus cannot be modified.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35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Cryptography?</a:t>
            </a:r>
            <a:endParaRPr/>
          </a:p>
        </p:txBody>
      </p:sp>
      <p:sp>
        <p:nvSpPr>
          <p:cNvPr id="1893" name="Google Shape;1893;p35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Cryptography</a:t>
            </a:r>
            <a:r>
              <a:rPr lang="en" sz="1400"/>
              <a:t> is of utter importance within the modern technological era which we live in.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Cryptography is used in a multitude of platforms: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Security systems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Personal Identifiable Information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Confidential Data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Document Tampering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Essentially every piece of technology within our disposal uses cryptography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It provides an extra level of </a:t>
            </a:r>
            <a:r>
              <a:rPr lang="en" sz="1200"/>
              <a:t>security</a:t>
            </a:r>
            <a:r>
              <a:rPr lang="en" sz="1200"/>
              <a:t> to much of our private information which we wouldn’t like to be leaked.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However </a:t>
            </a:r>
            <a:r>
              <a:rPr lang="en" sz="1400"/>
              <a:t>one</a:t>
            </a:r>
            <a:r>
              <a:rPr lang="en" sz="1400"/>
              <a:t> of the best application of cryptography can be seen through its application in e--commerce as one of the main reasons for the popularity of e-commerce is the </a:t>
            </a:r>
            <a:r>
              <a:rPr lang="en" sz="1400"/>
              <a:t>anonymity</a:t>
            </a:r>
            <a:r>
              <a:rPr lang="en" sz="1400"/>
              <a:t> and safety provided through these online transactions.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can be seen through the use of cryptocurrencies.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36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Cryptocurrency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36"/>
          <p:cNvSpPr txBox="1"/>
          <p:nvPr>
            <p:ph idx="1" type="subTitle"/>
          </p:nvPr>
        </p:nvSpPr>
        <p:spPr>
          <a:xfrm>
            <a:off x="3676575" y="942925"/>
            <a:ext cx="4571400" cy="3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"/>
              <a:t>Cryptocurrency is a method of digital </a:t>
            </a:r>
            <a:r>
              <a:rPr lang="en"/>
              <a:t>payment which simply relies on a peer-to-peer system to receive payments.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largest cryptocurrency seen today is Bitcoin, due to the rather rapid transactions and the security of those transactions.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is this possible?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Bitcoin is built off of a blockchain, which is simply a list of transactions which everyone can verify. </a:t>
            </a:r>
            <a:endParaRPr/>
          </a:p>
        </p:txBody>
      </p:sp>
      <p:grpSp>
        <p:nvGrpSpPr>
          <p:cNvPr id="1900" name="Google Shape;1900;p36"/>
          <p:cNvGrpSpPr/>
          <p:nvPr/>
        </p:nvGrpSpPr>
        <p:grpSpPr>
          <a:xfrm>
            <a:off x="91832" y="1213181"/>
            <a:ext cx="3584753" cy="2934361"/>
            <a:chOff x="845850" y="467825"/>
            <a:chExt cx="5996575" cy="4908600"/>
          </a:xfrm>
        </p:grpSpPr>
        <p:sp>
          <p:nvSpPr>
            <p:cNvPr id="1901" name="Google Shape;1901;p36"/>
            <p:cNvSpPr/>
            <p:nvPr/>
          </p:nvSpPr>
          <p:spPr>
            <a:xfrm>
              <a:off x="845850" y="467825"/>
              <a:ext cx="5996575" cy="4814800"/>
            </a:xfrm>
            <a:custGeom>
              <a:rect b="b" l="l" r="r" t="t"/>
              <a:pathLst>
                <a:path extrusionOk="0" h="192592" w="239863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1128725" y="467950"/>
              <a:ext cx="5369750" cy="4814475"/>
            </a:xfrm>
            <a:custGeom>
              <a:rect b="b" l="l" r="r" t="t"/>
              <a:pathLst>
                <a:path extrusionOk="0" h="192579" w="21479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6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1895375" y="1994800"/>
              <a:ext cx="3780200" cy="1720575"/>
            </a:xfrm>
            <a:custGeom>
              <a:rect b="b" l="l" r="r" t="t"/>
              <a:pathLst>
                <a:path extrusionOk="0" h="68823" w="151208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2015100" y="3464625"/>
              <a:ext cx="3521450" cy="6450"/>
            </a:xfrm>
            <a:custGeom>
              <a:rect b="b" l="l" r="r" t="t"/>
              <a:pathLst>
                <a:path extrusionOk="0" h="258" w="140858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20119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21967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2382350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25680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27528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29384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31233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33089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6"/>
            <p:cNvSpPr/>
            <p:nvPr/>
          </p:nvSpPr>
          <p:spPr>
            <a:xfrm>
              <a:off x="34945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6"/>
            <p:cNvSpPr/>
            <p:nvPr/>
          </p:nvSpPr>
          <p:spPr>
            <a:xfrm>
              <a:off x="36794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6"/>
            <p:cNvSpPr/>
            <p:nvPr/>
          </p:nvSpPr>
          <p:spPr>
            <a:xfrm>
              <a:off x="38650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40498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6"/>
            <p:cNvSpPr/>
            <p:nvPr/>
          </p:nvSpPr>
          <p:spPr>
            <a:xfrm>
              <a:off x="42355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6"/>
            <p:cNvSpPr/>
            <p:nvPr/>
          </p:nvSpPr>
          <p:spPr>
            <a:xfrm>
              <a:off x="44211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6"/>
            <p:cNvSpPr/>
            <p:nvPr/>
          </p:nvSpPr>
          <p:spPr>
            <a:xfrm>
              <a:off x="46059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6"/>
            <p:cNvSpPr/>
            <p:nvPr/>
          </p:nvSpPr>
          <p:spPr>
            <a:xfrm>
              <a:off x="47915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6"/>
            <p:cNvSpPr/>
            <p:nvPr/>
          </p:nvSpPr>
          <p:spPr>
            <a:xfrm>
              <a:off x="49772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6"/>
            <p:cNvSpPr/>
            <p:nvPr/>
          </p:nvSpPr>
          <p:spPr>
            <a:xfrm>
              <a:off x="51620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6"/>
            <p:cNvSpPr/>
            <p:nvPr/>
          </p:nvSpPr>
          <p:spPr>
            <a:xfrm>
              <a:off x="53476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6"/>
            <p:cNvSpPr/>
            <p:nvPr/>
          </p:nvSpPr>
          <p:spPr>
            <a:xfrm>
              <a:off x="55325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6"/>
            <p:cNvSpPr/>
            <p:nvPr/>
          </p:nvSpPr>
          <p:spPr>
            <a:xfrm>
              <a:off x="2011900" y="2086425"/>
              <a:ext cx="6450" cy="1381425"/>
            </a:xfrm>
            <a:custGeom>
              <a:rect b="b" l="l" r="r" t="t"/>
              <a:pathLst>
                <a:path extrusionOk="0" h="55257" w="258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6"/>
            <p:cNvSpPr/>
            <p:nvPr/>
          </p:nvSpPr>
          <p:spPr>
            <a:xfrm>
              <a:off x="2015100" y="3464625"/>
              <a:ext cx="87625" cy="6450"/>
            </a:xfrm>
            <a:custGeom>
              <a:rect b="b" l="l" r="r" t="t"/>
              <a:pathLst>
                <a:path extrusionOk="0" h="258" w="3505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6"/>
            <p:cNvSpPr/>
            <p:nvPr/>
          </p:nvSpPr>
          <p:spPr>
            <a:xfrm>
              <a:off x="1917875" y="3188175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6"/>
            <p:cNvSpPr/>
            <p:nvPr/>
          </p:nvSpPr>
          <p:spPr>
            <a:xfrm>
              <a:off x="1917875" y="2911725"/>
              <a:ext cx="97250" cy="7275"/>
            </a:xfrm>
            <a:custGeom>
              <a:rect b="b" l="l" r="r" t="t"/>
              <a:pathLst>
                <a:path extrusionOk="0" h="291" w="389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6"/>
            <p:cNvSpPr/>
            <p:nvPr/>
          </p:nvSpPr>
          <p:spPr>
            <a:xfrm>
              <a:off x="1917875" y="26361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6"/>
            <p:cNvSpPr/>
            <p:nvPr/>
          </p:nvSpPr>
          <p:spPr>
            <a:xfrm>
              <a:off x="1917875" y="235965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6"/>
            <p:cNvSpPr/>
            <p:nvPr/>
          </p:nvSpPr>
          <p:spPr>
            <a:xfrm>
              <a:off x="1917875" y="20832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6"/>
            <p:cNvSpPr/>
            <p:nvPr/>
          </p:nvSpPr>
          <p:spPr>
            <a:xfrm>
              <a:off x="2093050" y="2349650"/>
              <a:ext cx="214600" cy="855725"/>
            </a:xfrm>
            <a:custGeom>
              <a:rect b="b" l="l" r="r" t="t"/>
              <a:pathLst>
                <a:path extrusionOk="0" h="34229" w="8584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6"/>
            <p:cNvSpPr/>
            <p:nvPr/>
          </p:nvSpPr>
          <p:spPr>
            <a:xfrm>
              <a:off x="2277900" y="2349575"/>
              <a:ext cx="215375" cy="496275"/>
            </a:xfrm>
            <a:custGeom>
              <a:rect b="b" l="l" r="r" t="t"/>
              <a:pathLst>
                <a:path extrusionOk="0" h="19851" w="8615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6"/>
            <p:cNvSpPr/>
            <p:nvPr/>
          </p:nvSpPr>
          <p:spPr>
            <a:xfrm>
              <a:off x="2463525" y="2625750"/>
              <a:ext cx="214600" cy="220300"/>
            </a:xfrm>
            <a:custGeom>
              <a:rect b="b" l="l" r="r" t="t"/>
              <a:pathLst>
                <a:path extrusionOk="0" h="8812" w="8584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6"/>
            <p:cNvSpPr/>
            <p:nvPr/>
          </p:nvSpPr>
          <p:spPr>
            <a:xfrm>
              <a:off x="2648350" y="2625650"/>
              <a:ext cx="215400" cy="523975"/>
            </a:xfrm>
            <a:custGeom>
              <a:rect b="b" l="l" r="r" t="t"/>
              <a:pathLst>
                <a:path extrusionOk="0" h="20959" w="8616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6"/>
            <p:cNvSpPr/>
            <p:nvPr/>
          </p:nvSpPr>
          <p:spPr>
            <a:xfrm>
              <a:off x="2834000" y="2349650"/>
              <a:ext cx="215375" cy="800275"/>
            </a:xfrm>
            <a:custGeom>
              <a:rect b="b" l="l" r="r" t="t"/>
              <a:pathLst>
                <a:path extrusionOk="0" h="32011" w="8615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3018825" y="2072975"/>
              <a:ext cx="216200" cy="303350"/>
            </a:xfrm>
            <a:custGeom>
              <a:rect b="b" l="l" r="r" t="t"/>
              <a:pathLst>
                <a:path extrusionOk="0" h="12134" w="8648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6"/>
            <p:cNvSpPr/>
            <p:nvPr/>
          </p:nvSpPr>
          <p:spPr>
            <a:xfrm>
              <a:off x="3205250" y="2073275"/>
              <a:ext cx="213800" cy="1270100"/>
            </a:xfrm>
            <a:custGeom>
              <a:rect b="b" l="l" r="r" t="t"/>
              <a:pathLst>
                <a:path extrusionOk="0" h="50804" w="8552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6"/>
            <p:cNvSpPr/>
            <p:nvPr/>
          </p:nvSpPr>
          <p:spPr>
            <a:xfrm>
              <a:off x="3390100" y="3233525"/>
              <a:ext cx="215375" cy="109425"/>
            </a:xfrm>
            <a:custGeom>
              <a:rect b="b" l="l" r="r" t="t"/>
              <a:pathLst>
                <a:path extrusionOk="0" h="4377" w="8615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6"/>
            <p:cNvSpPr/>
            <p:nvPr/>
          </p:nvSpPr>
          <p:spPr>
            <a:xfrm>
              <a:off x="3575725" y="3205775"/>
              <a:ext cx="214575" cy="54250"/>
            </a:xfrm>
            <a:custGeom>
              <a:rect b="b" l="l" r="r" t="t"/>
              <a:pathLst>
                <a:path extrusionOk="0" h="2170" w="8583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6"/>
            <p:cNvSpPr/>
            <p:nvPr/>
          </p:nvSpPr>
          <p:spPr>
            <a:xfrm>
              <a:off x="3760550" y="3122975"/>
              <a:ext cx="215400" cy="109875"/>
            </a:xfrm>
            <a:custGeom>
              <a:rect b="b" l="l" r="r" t="t"/>
              <a:pathLst>
                <a:path extrusionOk="0" h="4395" w="8616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6"/>
            <p:cNvSpPr/>
            <p:nvPr/>
          </p:nvSpPr>
          <p:spPr>
            <a:xfrm>
              <a:off x="3945375" y="3012600"/>
              <a:ext cx="216200" cy="137375"/>
            </a:xfrm>
            <a:custGeom>
              <a:rect b="b" l="l" r="r" t="t"/>
              <a:pathLst>
                <a:path extrusionOk="0" h="5495" w="8648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4131025" y="3012275"/>
              <a:ext cx="215375" cy="82250"/>
            </a:xfrm>
            <a:custGeom>
              <a:rect b="b" l="l" r="r" t="t"/>
              <a:pathLst>
                <a:path extrusionOk="0" h="3290" w="8615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6"/>
            <p:cNvSpPr/>
            <p:nvPr/>
          </p:nvSpPr>
          <p:spPr>
            <a:xfrm>
              <a:off x="4316650" y="3067625"/>
              <a:ext cx="215400" cy="137450"/>
            </a:xfrm>
            <a:custGeom>
              <a:rect b="b" l="l" r="r" t="t"/>
              <a:pathLst>
                <a:path extrusionOk="0" h="5498" w="8616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6"/>
            <p:cNvSpPr/>
            <p:nvPr/>
          </p:nvSpPr>
          <p:spPr>
            <a:xfrm>
              <a:off x="4502275" y="2598425"/>
              <a:ext cx="215400" cy="606550"/>
            </a:xfrm>
            <a:custGeom>
              <a:rect b="b" l="l" r="r" t="t"/>
              <a:pathLst>
                <a:path extrusionOk="0" h="24262" w="8616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4687125" y="2515100"/>
              <a:ext cx="215375" cy="109875"/>
            </a:xfrm>
            <a:custGeom>
              <a:rect b="b" l="l" r="r" t="t"/>
              <a:pathLst>
                <a:path extrusionOk="0" h="4395" w="8615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6"/>
            <p:cNvSpPr/>
            <p:nvPr/>
          </p:nvSpPr>
          <p:spPr>
            <a:xfrm>
              <a:off x="4871950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6"/>
            <p:cNvSpPr/>
            <p:nvPr/>
          </p:nvSpPr>
          <p:spPr>
            <a:xfrm>
              <a:off x="5057575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5243225" y="2515200"/>
              <a:ext cx="215375" cy="137350"/>
            </a:xfrm>
            <a:custGeom>
              <a:rect b="b" l="l" r="r" t="t"/>
              <a:pathLst>
                <a:path extrusionOk="0" h="5494" w="8615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6"/>
            <p:cNvSpPr/>
            <p:nvPr/>
          </p:nvSpPr>
          <p:spPr>
            <a:xfrm>
              <a:off x="2074575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6"/>
            <p:cNvSpPr/>
            <p:nvPr/>
          </p:nvSpPr>
          <p:spPr>
            <a:xfrm>
              <a:off x="2068150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6"/>
            <p:cNvSpPr/>
            <p:nvPr/>
          </p:nvSpPr>
          <p:spPr>
            <a:xfrm>
              <a:off x="2260200" y="232992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6"/>
            <p:cNvSpPr/>
            <p:nvPr/>
          </p:nvSpPr>
          <p:spPr>
            <a:xfrm>
              <a:off x="2253775" y="232347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6"/>
            <p:cNvSpPr/>
            <p:nvPr/>
          </p:nvSpPr>
          <p:spPr>
            <a:xfrm>
              <a:off x="2445850" y="2800025"/>
              <a:ext cx="65100" cy="65125"/>
            </a:xfrm>
            <a:custGeom>
              <a:rect b="b" l="l" r="r" t="t"/>
              <a:pathLst>
                <a:path extrusionOk="0" h="2605" w="2604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6"/>
            <p:cNvSpPr/>
            <p:nvPr/>
          </p:nvSpPr>
          <p:spPr>
            <a:xfrm>
              <a:off x="2438600" y="2792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6"/>
            <p:cNvSpPr/>
            <p:nvPr/>
          </p:nvSpPr>
          <p:spPr>
            <a:xfrm>
              <a:off x="2630675" y="2606350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6"/>
            <p:cNvSpPr/>
            <p:nvPr/>
          </p:nvSpPr>
          <p:spPr>
            <a:xfrm>
              <a:off x="26242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6"/>
            <p:cNvSpPr/>
            <p:nvPr/>
          </p:nvSpPr>
          <p:spPr>
            <a:xfrm>
              <a:off x="28163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6"/>
            <p:cNvSpPr/>
            <p:nvPr/>
          </p:nvSpPr>
          <p:spPr>
            <a:xfrm>
              <a:off x="28098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6"/>
            <p:cNvSpPr/>
            <p:nvPr/>
          </p:nvSpPr>
          <p:spPr>
            <a:xfrm>
              <a:off x="3001150" y="2329925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6"/>
            <p:cNvSpPr/>
            <p:nvPr/>
          </p:nvSpPr>
          <p:spPr>
            <a:xfrm>
              <a:off x="2994700" y="2323475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6"/>
            <p:cNvSpPr/>
            <p:nvPr/>
          </p:nvSpPr>
          <p:spPr>
            <a:xfrm>
              <a:off x="3186775" y="2054275"/>
              <a:ext cx="65925" cy="65125"/>
            </a:xfrm>
            <a:custGeom>
              <a:rect b="b" l="l" r="r" t="t"/>
              <a:pathLst>
                <a:path extrusionOk="0" h="2605" w="2637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6"/>
            <p:cNvSpPr/>
            <p:nvPr/>
          </p:nvSpPr>
          <p:spPr>
            <a:xfrm>
              <a:off x="3180350" y="20470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6"/>
            <p:cNvSpPr/>
            <p:nvPr/>
          </p:nvSpPr>
          <p:spPr>
            <a:xfrm>
              <a:off x="3372400" y="32966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6"/>
            <p:cNvSpPr/>
            <p:nvPr/>
          </p:nvSpPr>
          <p:spPr>
            <a:xfrm>
              <a:off x="3365175" y="32902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6"/>
            <p:cNvSpPr/>
            <p:nvPr/>
          </p:nvSpPr>
          <p:spPr>
            <a:xfrm>
              <a:off x="3557250" y="32139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6"/>
            <p:cNvSpPr/>
            <p:nvPr/>
          </p:nvSpPr>
          <p:spPr>
            <a:xfrm>
              <a:off x="3550800" y="320745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6"/>
            <p:cNvSpPr/>
            <p:nvPr/>
          </p:nvSpPr>
          <p:spPr>
            <a:xfrm>
              <a:off x="3742875" y="31865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6"/>
            <p:cNvSpPr/>
            <p:nvPr/>
          </p:nvSpPr>
          <p:spPr>
            <a:xfrm>
              <a:off x="3736450" y="31801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6"/>
            <p:cNvSpPr/>
            <p:nvPr/>
          </p:nvSpPr>
          <p:spPr>
            <a:xfrm>
              <a:off x="39285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6"/>
            <p:cNvSpPr/>
            <p:nvPr/>
          </p:nvSpPr>
          <p:spPr>
            <a:xfrm>
              <a:off x="39212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6"/>
            <p:cNvSpPr/>
            <p:nvPr/>
          </p:nvSpPr>
          <p:spPr>
            <a:xfrm>
              <a:off x="4113350" y="2992900"/>
              <a:ext cx="65900" cy="65925"/>
            </a:xfrm>
            <a:custGeom>
              <a:rect b="b" l="l" r="r" t="t"/>
              <a:pathLst>
                <a:path extrusionOk="0" h="2637" w="2636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6"/>
            <p:cNvSpPr/>
            <p:nvPr/>
          </p:nvSpPr>
          <p:spPr>
            <a:xfrm>
              <a:off x="4106900" y="2986475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6"/>
            <p:cNvSpPr/>
            <p:nvPr/>
          </p:nvSpPr>
          <p:spPr>
            <a:xfrm>
              <a:off x="4298975" y="3048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6"/>
            <p:cNvSpPr/>
            <p:nvPr/>
          </p:nvSpPr>
          <p:spPr>
            <a:xfrm>
              <a:off x="4292550" y="3041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6"/>
            <p:cNvSpPr/>
            <p:nvPr/>
          </p:nvSpPr>
          <p:spPr>
            <a:xfrm>
              <a:off x="4483800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6"/>
            <p:cNvSpPr/>
            <p:nvPr/>
          </p:nvSpPr>
          <p:spPr>
            <a:xfrm>
              <a:off x="4477375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6"/>
            <p:cNvSpPr/>
            <p:nvPr/>
          </p:nvSpPr>
          <p:spPr>
            <a:xfrm>
              <a:off x="4669450" y="25790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6"/>
            <p:cNvSpPr/>
            <p:nvPr/>
          </p:nvSpPr>
          <p:spPr>
            <a:xfrm>
              <a:off x="4663000" y="2571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6"/>
            <p:cNvSpPr/>
            <p:nvPr/>
          </p:nvSpPr>
          <p:spPr>
            <a:xfrm>
              <a:off x="485507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6"/>
            <p:cNvSpPr/>
            <p:nvPr/>
          </p:nvSpPr>
          <p:spPr>
            <a:xfrm>
              <a:off x="4847850" y="24890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6"/>
            <p:cNvSpPr/>
            <p:nvPr/>
          </p:nvSpPr>
          <p:spPr>
            <a:xfrm>
              <a:off x="5039900" y="238537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6"/>
            <p:cNvSpPr/>
            <p:nvPr/>
          </p:nvSpPr>
          <p:spPr>
            <a:xfrm>
              <a:off x="5033475" y="237892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6"/>
            <p:cNvSpPr/>
            <p:nvPr/>
          </p:nvSpPr>
          <p:spPr>
            <a:xfrm>
              <a:off x="522552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6"/>
            <p:cNvSpPr/>
            <p:nvPr/>
          </p:nvSpPr>
          <p:spPr>
            <a:xfrm>
              <a:off x="5219100" y="24890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6"/>
            <p:cNvSpPr/>
            <p:nvPr/>
          </p:nvSpPr>
          <p:spPr>
            <a:xfrm>
              <a:off x="5411175" y="2606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6"/>
            <p:cNvSpPr/>
            <p:nvPr/>
          </p:nvSpPr>
          <p:spPr>
            <a:xfrm>
              <a:off x="54039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6"/>
            <p:cNvSpPr/>
            <p:nvPr/>
          </p:nvSpPr>
          <p:spPr>
            <a:xfrm>
              <a:off x="5747875" y="1384075"/>
              <a:ext cx="105300" cy="3359925"/>
            </a:xfrm>
            <a:custGeom>
              <a:rect b="b" l="l" r="r" t="t"/>
              <a:pathLst>
                <a:path extrusionOk="0" h="134397" w="4212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6"/>
            <p:cNvSpPr/>
            <p:nvPr/>
          </p:nvSpPr>
          <p:spPr>
            <a:xfrm>
              <a:off x="5747875" y="1797925"/>
              <a:ext cx="105300" cy="856675"/>
            </a:xfrm>
            <a:custGeom>
              <a:rect b="b" l="l" r="r" t="t"/>
              <a:pathLst>
                <a:path extrusionOk="0" h="34267" w="4212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6"/>
            <p:cNvSpPr/>
            <p:nvPr/>
          </p:nvSpPr>
          <p:spPr>
            <a:xfrm>
              <a:off x="1797325" y="1384075"/>
              <a:ext cx="4055850" cy="205750"/>
            </a:xfrm>
            <a:custGeom>
              <a:rect b="b" l="l" r="r" t="t"/>
              <a:pathLst>
                <a:path extrusionOk="0" h="8230" w="162234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6"/>
            <p:cNvSpPr/>
            <p:nvPr/>
          </p:nvSpPr>
          <p:spPr>
            <a:xfrm>
              <a:off x="1797325" y="1652475"/>
              <a:ext cx="1042325" cy="164750"/>
            </a:xfrm>
            <a:custGeom>
              <a:rect b="b" l="l" r="r" t="t"/>
              <a:pathLst>
                <a:path extrusionOk="0" h="6590" w="41693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6"/>
            <p:cNvSpPr/>
            <p:nvPr/>
          </p:nvSpPr>
          <p:spPr>
            <a:xfrm>
              <a:off x="1927525" y="1675775"/>
              <a:ext cx="65900" cy="100475"/>
            </a:xfrm>
            <a:custGeom>
              <a:rect b="b" l="l" r="r" t="t"/>
              <a:pathLst>
                <a:path extrusionOk="0" h="4019" w="2636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6"/>
            <p:cNvSpPr/>
            <p:nvPr/>
          </p:nvSpPr>
          <p:spPr>
            <a:xfrm>
              <a:off x="2000650" y="1675775"/>
              <a:ext cx="55475" cy="100475"/>
            </a:xfrm>
            <a:custGeom>
              <a:rect b="b" l="l" r="r" t="t"/>
              <a:pathLst>
                <a:path extrusionOk="0" h="4019" w="2219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6"/>
            <p:cNvSpPr/>
            <p:nvPr/>
          </p:nvSpPr>
          <p:spPr>
            <a:xfrm>
              <a:off x="2063325" y="1675775"/>
              <a:ext cx="49050" cy="100475"/>
            </a:xfrm>
            <a:custGeom>
              <a:rect b="b" l="l" r="r" t="t"/>
              <a:pathLst>
                <a:path extrusionOk="0" h="4019" w="1962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6"/>
            <p:cNvSpPr/>
            <p:nvPr/>
          </p:nvSpPr>
          <p:spPr>
            <a:xfrm>
              <a:off x="2119575" y="1674975"/>
              <a:ext cx="47450" cy="102075"/>
            </a:xfrm>
            <a:custGeom>
              <a:rect b="b" l="l" r="r" t="t"/>
              <a:pathLst>
                <a:path extrusionOk="0" h="4083" w="1898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6"/>
            <p:cNvSpPr/>
            <p:nvPr/>
          </p:nvSpPr>
          <p:spPr>
            <a:xfrm>
              <a:off x="2176625" y="1675775"/>
              <a:ext cx="49850" cy="100475"/>
            </a:xfrm>
            <a:custGeom>
              <a:rect b="b" l="l" r="r" t="t"/>
              <a:pathLst>
                <a:path extrusionOk="0" h="4019" w="1994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6"/>
            <p:cNvSpPr/>
            <p:nvPr/>
          </p:nvSpPr>
          <p:spPr>
            <a:xfrm>
              <a:off x="2064125" y="1418625"/>
              <a:ext cx="2607750" cy="116550"/>
            </a:xfrm>
            <a:custGeom>
              <a:rect b="b" l="l" r="r" t="t"/>
              <a:pathLst>
                <a:path extrusionOk="0" h="4662" w="10431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6"/>
            <p:cNvSpPr/>
            <p:nvPr/>
          </p:nvSpPr>
          <p:spPr>
            <a:xfrm>
              <a:off x="2016725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6"/>
            <p:cNvSpPr/>
            <p:nvPr/>
          </p:nvSpPr>
          <p:spPr>
            <a:xfrm>
              <a:off x="22023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6"/>
            <p:cNvSpPr/>
            <p:nvPr/>
          </p:nvSpPr>
          <p:spPr>
            <a:xfrm>
              <a:off x="238797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6"/>
            <p:cNvSpPr/>
            <p:nvPr/>
          </p:nvSpPr>
          <p:spPr>
            <a:xfrm>
              <a:off x="2573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6"/>
            <p:cNvSpPr/>
            <p:nvPr/>
          </p:nvSpPr>
          <p:spPr>
            <a:xfrm>
              <a:off x="27592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6"/>
            <p:cNvSpPr/>
            <p:nvPr/>
          </p:nvSpPr>
          <p:spPr>
            <a:xfrm>
              <a:off x="294487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6"/>
            <p:cNvSpPr/>
            <p:nvPr/>
          </p:nvSpPr>
          <p:spPr>
            <a:xfrm>
              <a:off x="3130525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6"/>
            <p:cNvSpPr/>
            <p:nvPr/>
          </p:nvSpPr>
          <p:spPr>
            <a:xfrm>
              <a:off x="33161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6"/>
            <p:cNvSpPr/>
            <p:nvPr/>
          </p:nvSpPr>
          <p:spPr>
            <a:xfrm>
              <a:off x="35018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6"/>
            <p:cNvSpPr/>
            <p:nvPr/>
          </p:nvSpPr>
          <p:spPr>
            <a:xfrm>
              <a:off x="3686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6"/>
            <p:cNvSpPr/>
            <p:nvPr/>
          </p:nvSpPr>
          <p:spPr>
            <a:xfrm>
              <a:off x="38722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6"/>
            <p:cNvSpPr/>
            <p:nvPr/>
          </p:nvSpPr>
          <p:spPr>
            <a:xfrm>
              <a:off x="40579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6"/>
            <p:cNvSpPr/>
            <p:nvPr/>
          </p:nvSpPr>
          <p:spPr>
            <a:xfrm>
              <a:off x="42435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6"/>
            <p:cNvSpPr/>
            <p:nvPr/>
          </p:nvSpPr>
          <p:spPr>
            <a:xfrm>
              <a:off x="44291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6"/>
            <p:cNvSpPr/>
            <p:nvPr/>
          </p:nvSpPr>
          <p:spPr>
            <a:xfrm>
              <a:off x="46148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6"/>
            <p:cNvSpPr/>
            <p:nvPr/>
          </p:nvSpPr>
          <p:spPr>
            <a:xfrm>
              <a:off x="48004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6"/>
            <p:cNvSpPr/>
            <p:nvPr/>
          </p:nvSpPr>
          <p:spPr>
            <a:xfrm>
              <a:off x="49860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6"/>
            <p:cNvSpPr/>
            <p:nvPr/>
          </p:nvSpPr>
          <p:spPr>
            <a:xfrm>
              <a:off x="51717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6"/>
            <p:cNvSpPr/>
            <p:nvPr/>
          </p:nvSpPr>
          <p:spPr>
            <a:xfrm>
              <a:off x="53573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6"/>
            <p:cNvSpPr/>
            <p:nvPr/>
          </p:nvSpPr>
          <p:spPr>
            <a:xfrm>
              <a:off x="19026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6"/>
            <p:cNvSpPr/>
            <p:nvPr/>
          </p:nvSpPr>
          <p:spPr>
            <a:xfrm>
              <a:off x="22184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6"/>
            <p:cNvSpPr/>
            <p:nvPr/>
          </p:nvSpPr>
          <p:spPr>
            <a:xfrm>
              <a:off x="25342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6"/>
            <p:cNvSpPr/>
            <p:nvPr/>
          </p:nvSpPr>
          <p:spPr>
            <a:xfrm>
              <a:off x="28500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6"/>
            <p:cNvSpPr/>
            <p:nvPr/>
          </p:nvSpPr>
          <p:spPr>
            <a:xfrm>
              <a:off x="31666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6"/>
            <p:cNvSpPr/>
            <p:nvPr/>
          </p:nvSpPr>
          <p:spPr>
            <a:xfrm>
              <a:off x="348250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6"/>
            <p:cNvSpPr/>
            <p:nvPr/>
          </p:nvSpPr>
          <p:spPr>
            <a:xfrm>
              <a:off x="37983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6"/>
            <p:cNvSpPr/>
            <p:nvPr/>
          </p:nvSpPr>
          <p:spPr>
            <a:xfrm>
              <a:off x="41149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6"/>
            <p:cNvSpPr/>
            <p:nvPr/>
          </p:nvSpPr>
          <p:spPr>
            <a:xfrm>
              <a:off x="44307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6"/>
            <p:cNvSpPr/>
            <p:nvPr/>
          </p:nvSpPr>
          <p:spPr>
            <a:xfrm>
              <a:off x="47465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6"/>
            <p:cNvSpPr/>
            <p:nvPr/>
          </p:nvSpPr>
          <p:spPr>
            <a:xfrm>
              <a:off x="50632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6"/>
            <p:cNvSpPr/>
            <p:nvPr/>
          </p:nvSpPr>
          <p:spPr>
            <a:xfrm>
              <a:off x="53790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6"/>
            <p:cNvSpPr/>
            <p:nvPr/>
          </p:nvSpPr>
          <p:spPr>
            <a:xfrm>
              <a:off x="3290450" y="2074375"/>
              <a:ext cx="512725" cy="198500"/>
            </a:xfrm>
            <a:custGeom>
              <a:rect b="b" l="l" r="r" t="t"/>
              <a:pathLst>
                <a:path extrusionOk="0" h="7940" w="20509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6"/>
            <p:cNvSpPr/>
            <p:nvPr/>
          </p:nvSpPr>
          <p:spPr>
            <a:xfrm>
              <a:off x="3503400" y="2106500"/>
              <a:ext cx="60300" cy="131025"/>
            </a:xfrm>
            <a:custGeom>
              <a:rect b="b" l="l" r="r" t="t"/>
              <a:pathLst>
                <a:path extrusionOk="0" h="5241" w="2412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6"/>
            <p:cNvSpPr/>
            <p:nvPr/>
          </p:nvSpPr>
          <p:spPr>
            <a:xfrm>
              <a:off x="3575725" y="2106500"/>
              <a:ext cx="61100" cy="131025"/>
            </a:xfrm>
            <a:custGeom>
              <a:rect b="b" l="l" r="r" t="t"/>
              <a:pathLst>
                <a:path extrusionOk="0" h="5241" w="2444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6"/>
            <p:cNvSpPr/>
            <p:nvPr/>
          </p:nvSpPr>
          <p:spPr>
            <a:xfrm>
              <a:off x="3649650" y="2108125"/>
              <a:ext cx="66725" cy="128600"/>
            </a:xfrm>
            <a:custGeom>
              <a:rect b="b" l="l" r="r" t="t"/>
              <a:pathLst>
                <a:path extrusionOk="0" h="5144" w="2669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6"/>
            <p:cNvSpPr/>
            <p:nvPr/>
          </p:nvSpPr>
          <p:spPr>
            <a:xfrm>
              <a:off x="2318075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6"/>
            <p:cNvSpPr/>
            <p:nvPr/>
          </p:nvSpPr>
          <p:spPr>
            <a:xfrm>
              <a:off x="2400050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6"/>
            <p:cNvSpPr/>
            <p:nvPr/>
          </p:nvSpPr>
          <p:spPr>
            <a:xfrm>
              <a:off x="2483625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6"/>
            <p:cNvSpPr/>
            <p:nvPr/>
          </p:nvSpPr>
          <p:spPr>
            <a:xfrm>
              <a:off x="2568800" y="3979725"/>
              <a:ext cx="76375" cy="147100"/>
            </a:xfrm>
            <a:custGeom>
              <a:rect b="b" l="l" r="r" t="t"/>
              <a:pathLst>
                <a:path extrusionOk="0" h="5884" w="3055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6"/>
            <p:cNvSpPr/>
            <p:nvPr/>
          </p:nvSpPr>
          <p:spPr>
            <a:xfrm>
              <a:off x="23100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6"/>
            <p:cNvSpPr/>
            <p:nvPr/>
          </p:nvSpPr>
          <p:spPr>
            <a:xfrm>
              <a:off x="3584550" y="3979725"/>
              <a:ext cx="69150" cy="148700"/>
            </a:xfrm>
            <a:custGeom>
              <a:rect b="b" l="l" r="r" t="t"/>
              <a:pathLst>
                <a:path extrusionOk="0" h="5948" w="2766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6"/>
            <p:cNvSpPr/>
            <p:nvPr/>
          </p:nvSpPr>
          <p:spPr>
            <a:xfrm>
              <a:off x="366652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6"/>
            <p:cNvSpPr/>
            <p:nvPr/>
          </p:nvSpPr>
          <p:spPr>
            <a:xfrm>
              <a:off x="3750100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6"/>
            <p:cNvSpPr/>
            <p:nvPr/>
          </p:nvSpPr>
          <p:spPr>
            <a:xfrm>
              <a:off x="3835300" y="3979725"/>
              <a:ext cx="76350" cy="147100"/>
            </a:xfrm>
            <a:custGeom>
              <a:rect b="b" l="l" r="r" t="t"/>
              <a:pathLst>
                <a:path extrusionOk="0" h="5884" w="305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6"/>
            <p:cNvSpPr/>
            <p:nvPr/>
          </p:nvSpPr>
          <p:spPr>
            <a:xfrm>
              <a:off x="35765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6"/>
            <p:cNvSpPr/>
            <p:nvPr/>
          </p:nvSpPr>
          <p:spPr>
            <a:xfrm>
              <a:off x="4959550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6"/>
            <p:cNvSpPr/>
            <p:nvPr/>
          </p:nvSpPr>
          <p:spPr>
            <a:xfrm>
              <a:off x="5042325" y="3978125"/>
              <a:ext cx="69925" cy="150300"/>
            </a:xfrm>
            <a:custGeom>
              <a:rect b="b" l="l" r="r" t="t"/>
              <a:pathLst>
                <a:path extrusionOk="0" h="6012" w="2797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6"/>
            <p:cNvSpPr/>
            <p:nvPr/>
          </p:nvSpPr>
          <p:spPr>
            <a:xfrm>
              <a:off x="512507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5210275" y="3979725"/>
              <a:ext cx="77175" cy="147100"/>
            </a:xfrm>
            <a:custGeom>
              <a:rect b="b" l="l" r="r" t="t"/>
              <a:pathLst>
                <a:path extrusionOk="0" h="5884" w="3087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4952300" y="4223225"/>
              <a:ext cx="336750" cy="12875"/>
            </a:xfrm>
            <a:custGeom>
              <a:rect b="b" l="l" r="r" t="t"/>
              <a:pathLst>
                <a:path extrusionOk="0" h="515" w="1347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3124100" y="3854375"/>
              <a:ext cx="13675" cy="703175"/>
            </a:xfrm>
            <a:custGeom>
              <a:rect b="b" l="l" r="r" t="t"/>
              <a:pathLst>
                <a:path extrusionOk="0" h="28127" w="547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4502275" y="3854375"/>
              <a:ext cx="12900" cy="703175"/>
            </a:xfrm>
            <a:custGeom>
              <a:rect b="b" l="l" r="r" t="t"/>
              <a:pathLst>
                <a:path extrusionOk="0" h="28127" w="516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236147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2407275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2456300" y="3788475"/>
              <a:ext cx="40200" cy="84400"/>
            </a:xfrm>
            <a:custGeom>
              <a:rect b="b" l="l" r="r" t="t"/>
              <a:pathLst>
                <a:path extrusionOk="0" h="3376" w="1608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2501300" y="3788475"/>
              <a:ext cx="46625" cy="84400"/>
            </a:xfrm>
            <a:custGeom>
              <a:rect b="b" l="l" r="r" t="t"/>
              <a:pathLst>
                <a:path extrusionOk="0" h="3376" w="1865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2549500" y="3788475"/>
              <a:ext cx="47450" cy="84400"/>
            </a:xfrm>
            <a:custGeom>
              <a:rect b="b" l="l" r="r" t="t"/>
              <a:pathLst>
                <a:path extrusionOk="0" h="3376" w="1898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3644025" y="3788475"/>
              <a:ext cx="64325" cy="84400"/>
            </a:xfrm>
            <a:custGeom>
              <a:rect b="b" l="l" r="r" t="t"/>
              <a:pathLst>
                <a:path extrusionOk="0" h="3376" w="2573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37147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37589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3803150" y="3788475"/>
              <a:ext cx="44225" cy="84400"/>
            </a:xfrm>
            <a:custGeom>
              <a:rect b="b" l="l" r="r" t="t"/>
              <a:pathLst>
                <a:path extrusionOk="0" h="3376" w="1769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4995700" y="3788475"/>
              <a:ext cx="56275" cy="84400"/>
            </a:xfrm>
            <a:custGeom>
              <a:rect b="b" l="l" r="r" t="t"/>
              <a:pathLst>
                <a:path extrusionOk="0" h="3376" w="2251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5060000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5109025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515642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5203850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5501975" y="4781525"/>
              <a:ext cx="384950" cy="152150"/>
            </a:xfrm>
            <a:custGeom>
              <a:rect b="b" l="l" r="r" t="t"/>
              <a:pathLst>
                <a:path extrusionOk="0" h="6086" w="15398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5530100" y="4563375"/>
              <a:ext cx="360850" cy="175900"/>
            </a:xfrm>
            <a:custGeom>
              <a:rect b="b" l="l" r="r" t="t"/>
              <a:pathLst>
                <a:path extrusionOk="0" h="7036" w="14434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5963250" y="4563150"/>
              <a:ext cx="171200" cy="366975"/>
            </a:xfrm>
            <a:custGeom>
              <a:rect b="b" l="l" r="r" t="t"/>
              <a:pathLst>
                <a:path extrusionOk="0" h="14679" w="6848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6"/>
            <p:cNvSpPr/>
            <p:nvPr/>
          </p:nvSpPr>
          <p:spPr>
            <a:xfrm>
              <a:off x="6172200" y="4849250"/>
              <a:ext cx="349575" cy="202350"/>
            </a:xfrm>
            <a:custGeom>
              <a:rect b="b" l="l" r="r" t="t"/>
              <a:pathLst>
                <a:path extrusionOk="0" h="8094" w="13983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6"/>
            <p:cNvSpPr/>
            <p:nvPr/>
          </p:nvSpPr>
          <p:spPr>
            <a:xfrm>
              <a:off x="6055675" y="4428950"/>
              <a:ext cx="163950" cy="374500"/>
            </a:xfrm>
            <a:custGeom>
              <a:rect b="b" l="l" r="r" t="t"/>
              <a:pathLst>
                <a:path extrusionOk="0" h="14980" w="6558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6"/>
            <p:cNvSpPr/>
            <p:nvPr/>
          </p:nvSpPr>
          <p:spPr>
            <a:xfrm>
              <a:off x="6315225" y="4531000"/>
              <a:ext cx="371300" cy="201600"/>
            </a:xfrm>
            <a:custGeom>
              <a:rect b="b" l="l" r="r" t="t"/>
              <a:pathLst>
                <a:path extrusionOk="0" h="8064" w="14852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6"/>
            <p:cNvSpPr/>
            <p:nvPr/>
          </p:nvSpPr>
          <p:spPr>
            <a:xfrm>
              <a:off x="6243725" y="4308400"/>
              <a:ext cx="213775" cy="345150"/>
            </a:xfrm>
            <a:custGeom>
              <a:rect b="b" l="l" r="r" t="t"/>
              <a:pathLst>
                <a:path extrusionOk="0" h="13806" w="8551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6"/>
            <p:cNvSpPr/>
            <p:nvPr/>
          </p:nvSpPr>
          <p:spPr>
            <a:xfrm>
              <a:off x="5842700" y="4681450"/>
              <a:ext cx="240325" cy="567025"/>
            </a:xfrm>
            <a:custGeom>
              <a:rect b="b" l="l" r="r" t="t"/>
              <a:pathLst>
                <a:path extrusionOk="0" h="22681" w="9613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6"/>
            <p:cNvSpPr/>
            <p:nvPr/>
          </p:nvSpPr>
          <p:spPr>
            <a:xfrm>
              <a:off x="6091825" y="4613150"/>
              <a:ext cx="231475" cy="591025"/>
            </a:xfrm>
            <a:custGeom>
              <a:rect b="b" l="l" r="r" t="t"/>
              <a:pathLst>
                <a:path extrusionOk="0" h="23641" w="9259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6"/>
            <p:cNvSpPr/>
            <p:nvPr/>
          </p:nvSpPr>
          <p:spPr>
            <a:xfrm>
              <a:off x="6132000" y="4990325"/>
              <a:ext cx="118975" cy="73500"/>
            </a:xfrm>
            <a:custGeom>
              <a:rect b="b" l="l" r="r" t="t"/>
              <a:pathLst>
                <a:path extrusionOk="0" h="2940" w="4759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6"/>
            <p:cNvSpPr/>
            <p:nvPr/>
          </p:nvSpPr>
          <p:spPr>
            <a:xfrm>
              <a:off x="6144075" y="4717625"/>
              <a:ext cx="67525" cy="129850"/>
            </a:xfrm>
            <a:custGeom>
              <a:rect b="b" l="l" r="r" t="t"/>
              <a:pathLst>
                <a:path extrusionOk="0" h="5194" w="2701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6"/>
            <p:cNvSpPr/>
            <p:nvPr/>
          </p:nvSpPr>
          <p:spPr>
            <a:xfrm>
              <a:off x="6261400" y="4661375"/>
              <a:ext cx="142250" cy="70375"/>
            </a:xfrm>
            <a:custGeom>
              <a:rect b="b" l="l" r="r" t="t"/>
              <a:pathLst>
                <a:path extrusionOk="0" h="2815" w="569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6"/>
            <p:cNvSpPr/>
            <p:nvPr/>
          </p:nvSpPr>
          <p:spPr>
            <a:xfrm>
              <a:off x="5983350" y="4849900"/>
              <a:ext cx="59475" cy="189975"/>
            </a:xfrm>
            <a:custGeom>
              <a:rect b="b" l="l" r="r" t="t"/>
              <a:pathLst>
                <a:path extrusionOk="0" h="7599" w="2379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6"/>
            <p:cNvSpPr/>
            <p:nvPr/>
          </p:nvSpPr>
          <p:spPr>
            <a:xfrm>
              <a:off x="5822625" y="4838000"/>
              <a:ext cx="117350" cy="67525"/>
            </a:xfrm>
            <a:custGeom>
              <a:rect b="b" l="l" r="r" t="t"/>
              <a:pathLst>
                <a:path extrusionOk="0" h="2701" w="4694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6"/>
            <p:cNvSpPr/>
            <p:nvPr/>
          </p:nvSpPr>
          <p:spPr>
            <a:xfrm>
              <a:off x="5951200" y="5157025"/>
              <a:ext cx="268425" cy="212975"/>
            </a:xfrm>
            <a:custGeom>
              <a:rect b="b" l="l" r="r" t="t"/>
              <a:pathLst>
                <a:path extrusionOk="0" h="8519" w="10737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6"/>
            <p:cNvSpPr/>
            <p:nvPr/>
          </p:nvSpPr>
          <p:spPr>
            <a:xfrm>
              <a:off x="5943975" y="5150600"/>
              <a:ext cx="282875" cy="225825"/>
            </a:xfrm>
            <a:custGeom>
              <a:rect b="b" l="l" r="r" t="t"/>
              <a:pathLst>
                <a:path extrusionOk="0" h="9033" w="11315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6"/>
            <p:cNvSpPr/>
            <p:nvPr/>
          </p:nvSpPr>
          <p:spPr>
            <a:xfrm>
              <a:off x="3847350" y="4310825"/>
              <a:ext cx="341550" cy="994100"/>
            </a:xfrm>
            <a:custGeom>
              <a:rect b="b" l="l" r="r" t="t"/>
              <a:pathLst>
                <a:path extrusionOk="0" h="39764" w="13662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6"/>
            <p:cNvSpPr/>
            <p:nvPr/>
          </p:nvSpPr>
          <p:spPr>
            <a:xfrm>
              <a:off x="3840100" y="4304400"/>
              <a:ext cx="356025" cy="1007475"/>
            </a:xfrm>
            <a:custGeom>
              <a:rect b="b" l="l" r="r" t="t"/>
              <a:pathLst>
                <a:path extrusionOk="0" h="40299" w="14241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6"/>
            <p:cNvSpPr/>
            <p:nvPr/>
          </p:nvSpPr>
          <p:spPr>
            <a:xfrm>
              <a:off x="3691825" y="5009525"/>
              <a:ext cx="308225" cy="332350"/>
            </a:xfrm>
            <a:custGeom>
              <a:rect b="b" l="l" r="r" t="t"/>
              <a:pathLst>
                <a:path extrusionOk="0" h="13294" w="12329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6"/>
            <p:cNvSpPr/>
            <p:nvPr/>
          </p:nvSpPr>
          <p:spPr>
            <a:xfrm>
              <a:off x="3690650" y="5002725"/>
              <a:ext cx="303775" cy="345575"/>
            </a:xfrm>
            <a:custGeom>
              <a:rect b="b" l="l" r="r" t="t"/>
              <a:pathLst>
                <a:path extrusionOk="0" h="13823" w="12151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6"/>
            <p:cNvSpPr/>
            <p:nvPr/>
          </p:nvSpPr>
          <p:spPr>
            <a:xfrm>
              <a:off x="2765675" y="5136875"/>
              <a:ext cx="160425" cy="71975"/>
            </a:xfrm>
            <a:custGeom>
              <a:rect b="b" l="l" r="r" t="t"/>
              <a:pathLst>
                <a:path extrusionOk="0" h="2879" w="6417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6"/>
            <p:cNvSpPr/>
            <p:nvPr/>
          </p:nvSpPr>
          <p:spPr>
            <a:xfrm>
              <a:off x="2768900" y="5129700"/>
              <a:ext cx="150300" cy="86025"/>
            </a:xfrm>
            <a:custGeom>
              <a:rect b="b" l="l" r="r" t="t"/>
              <a:pathLst>
                <a:path extrusionOk="0" h="3441" w="6012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6"/>
            <p:cNvSpPr/>
            <p:nvPr/>
          </p:nvSpPr>
          <p:spPr>
            <a:xfrm>
              <a:off x="2849250" y="5096175"/>
              <a:ext cx="87625" cy="156775"/>
            </a:xfrm>
            <a:custGeom>
              <a:rect b="b" l="l" r="r" t="t"/>
              <a:pathLst>
                <a:path extrusionOk="0" h="6271" w="3505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6"/>
            <p:cNvSpPr/>
            <p:nvPr/>
          </p:nvSpPr>
          <p:spPr>
            <a:xfrm>
              <a:off x="2846050" y="5089525"/>
              <a:ext cx="98050" cy="170375"/>
            </a:xfrm>
            <a:custGeom>
              <a:rect b="b" l="l" r="r" t="t"/>
              <a:pathLst>
                <a:path extrusionOk="0" h="6815" w="3922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6"/>
            <p:cNvSpPr/>
            <p:nvPr/>
          </p:nvSpPr>
          <p:spPr>
            <a:xfrm>
              <a:off x="2864525" y="5089350"/>
              <a:ext cx="148700" cy="160125"/>
            </a:xfrm>
            <a:custGeom>
              <a:rect b="b" l="l" r="r" t="t"/>
              <a:pathLst>
                <a:path extrusionOk="0" h="6405" w="5948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6"/>
            <p:cNvSpPr/>
            <p:nvPr/>
          </p:nvSpPr>
          <p:spPr>
            <a:xfrm>
              <a:off x="2860500" y="5083100"/>
              <a:ext cx="159950" cy="173600"/>
            </a:xfrm>
            <a:custGeom>
              <a:rect b="b" l="l" r="r" t="t"/>
              <a:pathLst>
                <a:path extrusionOk="0" h="6944" w="6398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6"/>
            <p:cNvSpPr/>
            <p:nvPr/>
          </p:nvSpPr>
          <p:spPr>
            <a:xfrm>
              <a:off x="2874975" y="5075450"/>
              <a:ext cx="1043925" cy="240775"/>
            </a:xfrm>
            <a:custGeom>
              <a:rect b="b" l="l" r="r" t="t"/>
              <a:pathLst>
                <a:path extrusionOk="0" h="9631" w="41757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6"/>
            <p:cNvSpPr/>
            <p:nvPr/>
          </p:nvSpPr>
          <p:spPr>
            <a:xfrm>
              <a:off x="2867750" y="5068625"/>
              <a:ext cx="1040700" cy="253975"/>
            </a:xfrm>
            <a:custGeom>
              <a:rect b="b" l="l" r="r" t="t"/>
              <a:pathLst>
                <a:path extrusionOk="0" h="10159" w="41628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6"/>
            <p:cNvSpPr/>
            <p:nvPr/>
          </p:nvSpPr>
          <p:spPr>
            <a:xfrm>
              <a:off x="4233075" y="4101575"/>
              <a:ext cx="677475" cy="1267625"/>
            </a:xfrm>
            <a:custGeom>
              <a:rect b="b" l="l" r="r" t="t"/>
              <a:pathLst>
                <a:path extrusionOk="0" h="50705" w="27099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6"/>
            <p:cNvSpPr/>
            <p:nvPr/>
          </p:nvSpPr>
          <p:spPr>
            <a:xfrm>
              <a:off x="4226650" y="4094650"/>
              <a:ext cx="690325" cy="1280975"/>
            </a:xfrm>
            <a:custGeom>
              <a:rect b="b" l="l" r="r" t="t"/>
              <a:pathLst>
                <a:path extrusionOk="0" h="51239" w="27613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6"/>
            <p:cNvSpPr/>
            <p:nvPr/>
          </p:nvSpPr>
          <p:spPr>
            <a:xfrm>
              <a:off x="4030575" y="4125175"/>
              <a:ext cx="497450" cy="1244825"/>
            </a:xfrm>
            <a:custGeom>
              <a:rect b="b" l="l" r="r" t="t"/>
              <a:pathLst>
                <a:path extrusionOk="0" h="49793" w="19898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6"/>
            <p:cNvSpPr/>
            <p:nvPr/>
          </p:nvSpPr>
          <p:spPr>
            <a:xfrm>
              <a:off x="4023325" y="4118950"/>
              <a:ext cx="511125" cy="1257475"/>
            </a:xfrm>
            <a:custGeom>
              <a:rect b="b" l="l" r="r" t="t"/>
              <a:pathLst>
                <a:path extrusionOk="0" h="50299" w="20445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6"/>
            <p:cNvSpPr/>
            <p:nvPr/>
          </p:nvSpPr>
          <p:spPr>
            <a:xfrm>
              <a:off x="4349600" y="4100275"/>
              <a:ext cx="131025" cy="192900"/>
            </a:xfrm>
            <a:custGeom>
              <a:rect b="b" l="l" r="r" t="t"/>
              <a:pathLst>
                <a:path extrusionOk="0" h="7716" w="5241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6"/>
            <p:cNvSpPr/>
            <p:nvPr/>
          </p:nvSpPr>
          <p:spPr>
            <a:xfrm>
              <a:off x="4342375" y="4093050"/>
              <a:ext cx="145475" cy="206625"/>
            </a:xfrm>
            <a:custGeom>
              <a:rect b="b" l="l" r="r" t="t"/>
              <a:pathLst>
                <a:path extrusionOk="0" h="8265" w="5819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6"/>
            <p:cNvSpPr/>
            <p:nvPr/>
          </p:nvSpPr>
          <p:spPr>
            <a:xfrm>
              <a:off x="4418700" y="3834275"/>
              <a:ext cx="451675" cy="495050"/>
            </a:xfrm>
            <a:custGeom>
              <a:rect b="b" l="l" r="r" t="t"/>
              <a:pathLst>
                <a:path extrusionOk="0" h="19802" w="18067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6"/>
            <p:cNvSpPr/>
            <p:nvPr/>
          </p:nvSpPr>
          <p:spPr>
            <a:xfrm>
              <a:off x="4411475" y="3827525"/>
              <a:ext cx="465325" cy="508450"/>
            </a:xfrm>
            <a:custGeom>
              <a:rect b="b" l="l" r="r" t="t"/>
              <a:pathLst>
                <a:path extrusionOk="0" h="20338" w="18613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6"/>
            <p:cNvSpPr/>
            <p:nvPr/>
          </p:nvSpPr>
          <p:spPr>
            <a:xfrm>
              <a:off x="4254775" y="3175150"/>
              <a:ext cx="542450" cy="1180025"/>
            </a:xfrm>
            <a:custGeom>
              <a:rect b="b" l="l" r="r" t="t"/>
              <a:pathLst>
                <a:path extrusionOk="0" h="47201" w="21698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6"/>
            <p:cNvSpPr/>
            <p:nvPr/>
          </p:nvSpPr>
          <p:spPr>
            <a:xfrm>
              <a:off x="4333525" y="3175150"/>
              <a:ext cx="463700" cy="450850"/>
            </a:xfrm>
            <a:custGeom>
              <a:rect b="b" l="l" r="r" t="t"/>
              <a:pathLst>
                <a:path extrusionOk="0" h="18034" w="18548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6"/>
            <p:cNvSpPr/>
            <p:nvPr/>
          </p:nvSpPr>
          <p:spPr>
            <a:xfrm>
              <a:off x="4253975" y="3168075"/>
              <a:ext cx="549700" cy="1193400"/>
            </a:xfrm>
            <a:custGeom>
              <a:rect b="b" l="l" r="r" t="t"/>
              <a:pathLst>
                <a:path extrusionOk="0" h="47736" w="21988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6"/>
            <p:cNvSpPr/>
            <p:nvPr/>
          </p:nvSpPr>
          <p:spPr>
            <a:xfrm>
              <a:off x="4706400" y="3568950"/>
              <a:ext cx="116550" cy="215550"/>
            </a:xfrm>
            <a:custGeom>
              <a:rect b="b" l="l" r="r" t="t"/>
              <a:pathLst>
                <a:path extrusionOk="0" h="8622" w="4662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6"/>
            <p:cNvSpPr/>
            <p:nvPr/>
          </p:nvSpPr>
          <p:spPr>
            <a:xfrm>
              <a:off x="4700775" y="3561850"/>
              <a:ext cx="118975" cy="229050"/>
            </a:xfrm>
            <a:custGeom>
              <a:rect b="b" l="l" r="r" t="t"/>
              <a:pathLst>
                <a:path extrusionOk="0" h="9162" w="4759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4340750" y="3605550"/>
              <a:ext cx="114950" cy="202225"/>
            </a:xfrm>
            <a:custGeom>
              <a:rect b="b" l="l" r="r" t="t"/>
              <a:pathLst>
                <a:path extrusionOk="0" h="8089" w="4598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4360050" y="3835075"/>
              <a:ext cx="135825" cy="28150"/>
            </a:xfrm>
            <a:custGeom>
              <a:rect b="b" l="l" r="r" t="t"/>
              <a:pathLst>
                <a:path extrusionOk="0" h="1126" w="5433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4480600" y="3605250"/>
              <a:ext cx="28950" cy="57875"/>
            </a:xfrm>
            <a:custGeom>
              <a:rect b="b" l="l" r="r" t="t"/>
              <a:pathLst>
                <a:path extrusionOk="0" h="2315" w="1158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4305400" y="3586775"/>
              <a:ext cx="29750" cy="57875"/>
            </a:xfrm>
            <a:custGeom>
              <a:rect b="b" l="l" r="r" t="t"/>
              <a:pathLst>
                <a:path extrusionOk="0" h="2315" w="119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4276475" y="3539350"/>
              <a:ext cx="94850" cy="24950"/>
            </a:xfrm>
            <a:custGeom>
              <a:rect b="b" l="l" r="r" t="t"/>
              <a:pathLst>
                <a:path extrusionOk="0" h="998" w="3794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4443625" y="3548200"/>
              <a:ext cx="135025" cy="38000"/>
            </a:xfrm>
            <a:custGeom>
              <a:rect b="b" l="l" r="r" t="t"/>
              <a:pathLst>
                <a:path extrusionOk="0" h="1520" w="5401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4481400" y="4034375"/>
              <a:ext cx="855050" cy="1335625"/>
            </a:xfrm>
            <a:custGeom>
              <a:rect b="b" l="l" r="r" t="t"/>
              <a:pathLst>
                <a:path extrusionOk="0" h="53425" w="34202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4474150" y="4027550"/>
              <a:ext cx="858300" cy="1348875"/>
            </a:xfrm>
            <a:custGeom>
              <a:rect b="b" l="l" r="r" t="t"/>
              <a:pathLst>
                <a:path extrusionOk="0" h="53955" w="34332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4637300" y="3848750"/>
              <a:ext cx="257975" cy="516750"/>
            </a:xfrm>
            <a:custGeom>
              <a:rect b="b" l="l" r="r" t="t"/>
              <a:pathLst>
                <a:path extrusionOk="0" h="20670" w="10319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4630050" y="3842025"/>
              <a:ext cx="272450" cy="530700"/>
            </a:xfrm>
            <a:custGeom>
              <a:rect b="b" l="l" r="r" t="t"/>
              <a:pathLst>
                <a:path extrusionOk="0" h="21228" w="10898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4855875" y="4281900"/>
              <a:ext cx="512725" cy="946675"/>
            </a:xfrm>
            <a:custGeom>
              <a:rect b="b" l="l" r="r" t="t"/>
              <a:pathLst>
                <a:path extrusionOk="0" h="37867" w="20509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4848650" y="4276275"/>
              <a:ext cx="511925" cy="959025"/>
            </a:xfrm>
            <a:custGeom>
              <a:rect b="b" l="l" r="r" t="t"/>
              <a:pathLst>
                <a:path extrusionOk="0" h="38361" w="20477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4716850" y="4919150"/>
              <a:ext cx="404250" cy="407825"/>
            </a:xfrm>
            <a:custGeom>
              <a:rect b="b" l="l" r="r" t="t"/>
              <a:pathLst>
                <a:path extrusionOk="0" h="16313" w="1617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6"/>
            <p:cNvSpPr/>
            <p:nvPr/>
          </p:nvSpPr>
          <p:spPr>
            <a:xfrm>
              <a:off x="4714450" y="4915950"/>
              <a:ext cx="413875" cy="417900"/>
            </a:xfrm>
            <a:custGeom>
              <a:rect b="b" l="l" r="r" t="t"/>
              <a:pathLst>
                <a:path extrusionOk="0" h="16716" w="16555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3529925" y="5101700"/>
              <a:ext cx="469550" cy="99550"/>
            </a:xfrm>
            <a:custGeom>
              <a:rect b="b" l="l" r="r" t="t"/>
              <a:pathLst>
                <a:path extrusionOk="0" h="3982" w="18782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3533125" y="5095150"/>
              <a:ext cx="450050" cy="112525"/>
            </a:xfrm>
            <a:custGeom>
              <a:rect b="b" l="l" r="r" t="t"/>
              <a:pathLst>
                <a:path extrusionOk="0" h="4501" w="18002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3583025" y="5056825"/>
              <a:ext cx="166300" cy="176575"/>
            </a:xfrm>
            <a:custGeom>
              <a:rect b="b" l="l" r="r" t="t"/>
              <a:pathLst>
                <a:path extrusionOk="0" h="7063" w="6652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3576525" y="5050150"/>
              <a:ext cx="180025" cy="189675"/>
            </a:xfrm>
            <a:custGeom>
              <a:rect b="b" l="l" r="r" t="t"/>
              <a:pathLst>
                <a:path extrusionOk="0" h="7587" w="7201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3610275" y="5040500"/>
              <a:ext cx="192900" cy="215600"/>
            </a:xfrm>
            <a:custGeom>
              <a:rect b="b" l="l" r="r" t="t"/>
              <a:pathLst>
                <a:path extrusionOk="0" h="8624" w="7716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3603850" y="5033275"/>
              <a:ext cx="206550" cy="229050"/>
            </a:xfrm>
            <a:custGeom>
              <a:rect b="b" l="l" r="r" t="t"/>
              <a:pathLst>
                <a:path extrusionOk="0" h="9162" w="8262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3636000" y="5039525"/>
              <a:ext cx="1332400" cy="269500"/>
            </a:xfrm>
            <a:custGeom>
              <a:rect b="b" l="l" r="r" t="t"/>
              <a:pathLst>
                <a:path extrusionOk="0" h="10780" w="53296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3628750" y="5032475"/>
              <a:ext cx="1339650" cy="282875"/>
            </a:xfrm>
            <a:custGeom>
              <a:rect b="b" l="l" r="r" t="t"/>
              <a:pathLst>
                <a:path extrusionOk="0" h="11315" w="53586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1274175" y="5363550"/>
              <a:ext cx="5102975" cy="12875"/>
            </a:xfrm>
            <a:custGeom>
              <a:rect b="b" l="l" r="r" t="t"/>
              <a:pathLst>
                <a:path extrusionOk="0" h="515" w="204119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2392800" y="5312125"/>
              <a:ext cx="1579925" cy="57875"/>
            </a:xfrm>
            <a:custGeom>
              <a:rect b="b" l="l" r="r" t="t"/>
              <a:pathLst>
                <a:path extrusionOk="0" h="2315" w="63197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6"/>
            <p:cNvSpPr/>
            <p:nvPr/>
          </p:nvSpPr>
          <p:spPr>
            <a:xfrm>
              <a:off x="2385575" y="5304900"/>
              <a:ext cx="1594400" cy="71525"/>
            </a:xfrm>
            <a:custGeom>
              <a:rect b="b" l="l" r="r" t="t"/>
              <a:pathLst>
                <a:path extrusionOk="0" h="2861" w="63776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6"/>
            <p:cNvSpPr/>
            <p:nvPr/>
          </p:nvSpPr>
          <p:spPr>
            <a:xfrm>
              <a:off x="3230175" y="5312125"/>
              <a:ext cx="742550" cy="57875"/>
            </a:xfrm>
            <a:custGeom>
              <a:rect b="b" l="l" r="r" t="t"/>
              <a:pathLst>
                <a:path extrusionOk="0" h="2315" w="29702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6"/>
            <p:cNvSpPr/>
            <p:nvPr/>
          </p:nvSpPr>
          <p:spPr>
            <a:xfrm>
              <a:off x="3223750" y="5304900"/>
              <a:ext cx="756225" cy="71525"/>
            </a:xfrm>
            <a:custGeom>
              <a:rect b="b" l="l" r="r" t="t"/>
              <a:pathLst>
                <a:path extrusionOk="0" h="2861" w="30249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6"/>
            <p:cNvSpPr/>
            <p:nvPr/>
          </p:nvSpPr>
          <p:spPr>
            <a:xfrm>
              <a:off x="206412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6"/>
            <p:cNvSpPr/>
            <p:nvPr/>
          </p:nvSpPr>
          <p:spPr>
            <a:xfrm>
              <a:off x="2056900" y="4572000"/>
              <a:ext cx="1217500" cy="746575"/>
            </a:xfrm>
            <a:custGeom>
              <a:rect b="b" l="l" r="r" t="t"/>
              <a:pathLst>
                <a:path extrusionOk="0" h="29863" w="4870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6"/>
            <p:cNvSpPr/>
            <p:nvPr/>
          </p:nvSpPr>
          <p:spPr>
            <a:xfrm>
              <a:off x="202717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6"/>
            <p:cNvSpPr/>
            <p:nvPr/>
          </p:nvSpPr>
          <p:spPr>
            <a:xfrm>
              <a:off x="2020725" y="4572000"/>
              <a:ext cx="1216700" cy="746575"/>
            </a:xfrm>
            <a:custGeom>
              <a:rect b="b" l="l" r="r" t="t"/>
              <a:pathLst>
                <a:path extrusionOk="0" h="29863" w="48668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2" name="Google Shape;21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100" y="2067050"/>
            <a:ext cx="2426424" cy="151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3" name="Google Shape;2143;p37"/>
          <p:cNvSpPr txBox="1"/>
          <p:nvPr>
            <p:ph idx="1" type="body"/>
          </p:nvPr>
        </p:nvSpPr>
        <p:spPr>
          <a:xfrm>
            <a:off x="85900" y="1091175"/>
            <a:ext cx="5422800" cy="37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 Semi Condensed"/>
              <a:buChar char="-"/>
            </a:pPr>
            <a:r>
              <a:rPr lang="en"/>
              <a:t>Blockchain is a distributed public ledger that contains a copy of every bitcoin transaction which can be accessed by everyone.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This makes it difficult to change the information, if one block in a chain is tampered with, it becomes obvious that it was being targeted.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Bitcoin uses a Secure Hashing </a:t>
            </a:r>
            <a:r>
              <a:rPr lang="en"/>
              <a:t>Algorithm</a:t>
            </a:r>
            <a:r>
              <a:rPr lang="en"/>
              <a:t> (SHA-256) which is a hash function and mining </a:t>
            </a:r>
            <a:r>
              <a:rPr lang="en"/>
              <a:t>algorithm</a:t>
            </a:r>
            <a:r>
              <a:rPr lang="en"/>
              <a:t> for Bitcoin.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37"/>
          <p:cNvSpPr txBox="1"/>
          <p:nvPr>
            <p:ph type="title"/>
          </p:nvPr>
        </p:nvSpPr>
        <p:spPr>
          <a:xfrm>
            <a:off x="20985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</a:t>
            </a:r>
            <a:r>
              <a:rPr lang="en"/>
              <a:t>Blockchain?</a:t>
            </a:r>
            <a:endParaRPr/>
          </a:p>
        </p:txBody>
      </p:sp>
      <p:grpSp>
        <p:nvGrpSpPr>
          <p:cNvPr id="2145" name="Google Shape;2145;p37"/>
          <p:cNvGrpSpPr/>
          <p:nvPr/>
        </p:nvGrpSpPr>
        <p:grpSpPr>
          <a:xfrm>
            <a:off x="5508695" y="1362584"/>
            <a:ext cx="3635409" cy="3509493"/>
            <a:chOff x="1230400" y="410075"/>
            <a:chExt cx="5124625" cy="4728500"/>
          </a:xfrm>
        </p:grpSpPr>
        <p:sp>
          <p:nvSpPr>
            <p:cNvPr id="2146" name="Google Shape;2146;p37"/>
            <p:cNvSpPr/>
            <p:nvPr/>
          </p:nvSpPr>
          <p:spPr>
            <a:xfrm>
              <a:off x="1384675" y="410150"/>
              <a:ext cx="4970350" cy="3655600"/>
            </a:xfrm>
            <a:custGeom>
              <a:rect b="b" l="l" r="r" t="t"/>
              <a:pathLst>
                <a:path extrusionOk="0" h="146224" w="198814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1515675" y="410075"/>
              <a:ext cx="4819275" cy="3654050"/>
            </a:xfrm>
            <a:custGeom>
              <a:rect b="b" l="l" r="r" t="t"/>
              <a:pathLst>
                <a:path extrusionOk="0" h="146162" w="192771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1972925" y="4531000"/>
              <a:ext cx="4095225" cy="240325"/>
            </a:xfrm>
            <a:custGeom>
              <a:rect b="b" l="l" r="r" t="t"/>
              <a:pathLst>
                <a:path extrusionOk="0" h="9613" w="163809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1972925" y="4535825"/>
              <a:ext cx="4095225" cy="235500"/>
            </a:xfrm>
            <a:custGeom>
              <a:rect b="b" l="l" r="r" t="t"/>
              <a:pathLst>
                <a:path extrusionOk="0" h="9420" w="163809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7"/>
            <p:cNvSpPr/>
            <p:nvPr/>
          </p:nvSpPr>
          <p:spPr>
            <a:xfrm>
              <a:off x="2121600" y="3176250"/>
              <a:ext cx="133425" cy="207225"/>
            </a:xfrm>
            <a:custGeom>
              <a:rect b="b" l="l" r="r" t="t"/>
              <a:pathLst>
                <a:path extrusionOk="0" h="8289" w="5337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7"/>
            <p:cNvSpPr/>
            <p:nvPr/>
          </p:nvSpPr>
          <p:spPr>
            <a:xfrm>
              <a:off x="1502000" y="3626850"/>
              <a:ext cx="143875" cy="202650"/>
            </a:xfrm>
            <a:custGeom>
              <a:rect b="b" l="l" r="r" t="t"/>
              <a:pathLst>
                <a:path extrusionOk="0" h="8106" w="5755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7"/>
            <p:cNvSpPr/>
            <p:nvPr/>
          </p:nvSpPr>
          <p:spPr>
            <a:xfrm>
              <a:off x="2656800" y="3458200"/>
              <a:ext cx="462900" cy="1053550"/>
            </a:xfrm>
            <a:custGeom>
              <a:rect b="b" l="l" r="r" t="t"/>
              <a:pathLst>
                <a:path extrusionOk="0" h="42142" w="18516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7"/>
            <p:cNvSpPr/>
            <p:nvPr/>
          </p:nvSpPr>
          <p:spPr>
            <a:xfrm>
              <a:off x="1230400" y="3120375"/>
              <a:ext cx="1581525" cy="1453250"/>
            </a:xfrm>
            <a:custGeom>
              <a:rect b="b" l="l" r="r" t="t"/>
              <a:pathLst>
                <a:path extrusionOk="0" h="58130" w="63261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7"/>
            <p:cNvSpPr/>
            <p:nvPr/>
          </p:nvSpPr>
          <p:spPr>
            <a:xfrm>
              <a:off x="2969400" y="4123575"/>
              <a:ext cx="426750" cy="440400"/>
            </a:xfrm>
            <a:custGeom>
              <a:rect b="b" l="l" r="r" t="t"/>
              <a:pathLst>
                <a:path extrusionOk="0" h="17616" w="1707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7"/>
            <p:cNvSpPr/>
            <p:nvPr/>
          </p:nvSpPr>
          <p:spPr>
            <a:xfrm>
              <a:off x="1515675" y="3626950"/>
              <a:ext cx="126175" cy="202525"/>
            </a:xfrm>
            <a:custGeom>
              <a:rect b="b" l="l" r="r" t="t"/>
              <a:pathLst>
                <a:path extrusionOk="0" h="8101" w="5047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7"/>
            <p:cNvSpPr/>
            <p:nvPr/>
          </p:nvSpPr>
          <p:spPr>
            <a:xfrm>
              <a:off x="2659200" y="4023125"/>
              <a:ext cx="458100" cy="488625"/>
            </a:xfrm>
            <a:custGeom>
              <a:rect b="b" l="l" r="r" t="t"/>
              <a:pathLst>
                <a:path extrusionOk="0" h="19545" w="18324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7"/>
            <p:cNvSpPr/>
            <p:nvPr/>
          </p:nvSpPr>
          <p:spPr>
            <a:xfrm>
              <a:off x="1239225" y="3702475"/>
              <a:ext cx="1564650" cy="871150"/>
            </a:xfrm>
            <a:custGeom>
              <a:rect b="b" l="l" r="r" t="t"/>
              <a:pathLst>
                <a:path extrusionOk="0" h="34846" w="62586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7"/>
            <p:cNvSpPr/>
            <p:nvPr/>
          </p:nvSpPr>
          <p:spPr>
            <a:xfrm>
              <a:off x="2159350" y="3969275"/>
              <a:ext cx="152725" cy="66725"/>
            </a:xfrm>
            <a:custGeom>
              <a:rect b="b" l="l" r="r" t="t"/>
              <a:pathLst>
                <a:path extrusionOk="0" h="2669" w="6109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7"/>
            <p:cNvSpPr/>
            <p:nvPr/>
          </p:nvSpPr>
          <p:spPr>
            <a:xfrm>
              <a:off x="2104725" y="3692850"/>
              <a:ext cx="29750" cy="98050"/>
            </a:xfrm>
            <a:custGeom>
              <a:rect b="b" l="l" r="r" t="t"/>
              <a:pathLst>
                <a:path extrusionOk="0" h="3922" w="119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7"/>
            <p:cNvSpPr/>
            <p:nvPr/>
          </p:nvSpPr>
          <p:spPr>
            <a:xfrm>
              <a:off x="2091050" y="3538550"/>
              <a:ext cx="43425" cy="60300"/>
            </a:xfrm>
            <a:custGeom>
              <a:rect b="b" l="l" r="r" t="t"/>
              <a:pathLst>
                <a:path extrusionOk="0" h="2412" w="1737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7"/>
            <p:cNvSpPr/>
            <p:nvPr/>
          </p:nvSpPr>
          <p:spPr>
            <a:xfrm>
              <a:off x="1844350" y="3120675"/>
              <a:ext cx="110925" cy="121375"/>
            </a:xfrm>
            <a:custGeom>
              <a:rect b="b" l="l" r="r" t="t"/>
              <a:pathLst>
                <a:path extrusionOk="0" h="4855" w="4437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7"/>
            <p:cNvSpPr/>
            <p:nvPr/>
          </p:nvSpPr>
          <p:spPr>
            <a:xfrm>
              <a:off x="2971000" y="4123575"/>
              <a:ext cx="423525" cy="440400"/>
            </a:xfrm>
            <a:custGeom>
              <a:rect b="b" l="l" r="r" t="t"/>
              <a:pathLst>
                <a:path extrusionOk="0" h="17616" w="16941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7"/>
            <p:cNvSpPr/>
            <p:nvPr/>
          </p:nvSpPr>
          <p:spPr>
            <a:xfrm>
              <a:off x="2693750" y="3458200"/>
              <a:ext cx="388975" cy="1053550"/>
            </a:xfrm>
            <a:custGeom>
              <a:rect b="b" l="l" r="r" t="t"/>
              <a:pathLst>
                <a:path extrusionOk="0" h="42142" w="15559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7"/>
            <p:cNvSpPr/>
            <p:nvPr/>
          </p:nvSpPr>
          <p:spPr>
            <a:xfrm>
              <a:off x="2391600" y="4114750"/>
              <a:ext cx="416300" cy="462900"/>
            </a:xfrm>
            <a:custGeom>
              <a:rect b="b" l="l" r="r" t="t"/>
              <a:pathLst>
                <a:path extrusionOk="0" h="18516" w="16652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7"/>
            <p:cNvSpPr/>
            <p:nvPr/>
          </p:nvSpPr>
          <p:spPr>
            <a:xfrm>
              <a:off x="2967000" y="4119550"/>
              <a:ext cx="431550" cy="448450"/>
            </a:xfrm>
            <a:custGeom>
              <a:rect b="b" l="l" r="r" t="t"/>
              <a:pathLst>
                <a:path extrusionOk="0" h="17938" w="17262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7"/>
            <p:cNvSpPr/>
            <p:nvPr/>
          </p:nvSpPr>
          <p:spPr>
            <a:xfrm>
              <a:off x="3413000" y="3916250"/>
              <a:ext cx="1215075" cy="654150"/>
            </a:xfrm>
            <a:custGeom>
              <a:rect b="b" l="l" r="r" t="t"/>
              <a:pathLst>
                <a:path extrusionOk="0" h="26166" w="48603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7"/>
            <p:cNvSpPr/>
            <p:nvPr/>
          </p:nvSpPr>
          <p:spPr>
            <a:xfrm>
              <a:off x="3404950" y="3908200"/>
              <a:ext cx="1231150" cy="669450"/>
            </a:xfrm>
            <a:custGeom>
              <a:rect b="b" l="l" r="r" t="t"/>
              <a:pathLst>
                <a:path extrusionOk="0" h="26778" w="49246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7"/>
            <p:cNvSpPr/>
            <p:nvPr/>
          </p:nvSpPr>
          <p:spPr>
            <a:xfrm>
              <a:off x="3503800" y="4023125"/>
              <a:ext cx="1032675" cy="432375"/>
            </a:xfrm>
            <a:custGeom>
              <a:rect b="b" l="l" r="r" t="t"/>
              <a:pathLst>
                <a:path extrusionOk="0" h="17295" w="41307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7"/>
            <p:cNvSpPr/>
            <p:nvPr/>
          </p:nvSpPr>
          <p:spPr>
            <a:xfrm>
              <a:off x="3495775" y="4023125"/>
              <a:ext cx="1049525" cy="432375"/>
            </a:xfrm>
            <a:custGeom>
              <a:rect b="b" l="l" r="r" t="t"/>
              <a:pathLst>
                <a:path extrusionOk="0" h="17295" w="41981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3552825" y="3963650"/>
              <a:ext cx="934625" cy="134250"/>
            </a:xfrm>
            <a:custGeom>
              <a:rect b="b" l="l" r="r" t="t"/>
              <a:pathLst>
                <a:path extrusionOk="0" h="5370" w="37385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3545600" y="3956425"/>
              <a:ext cx="949875" cy="148700"/>
            </a:xfrm>
            <a:custGeom>
              <a:rect b="b" l="l" r="r" t="t"/>
              <a:pathLst>
                <a:path extrusionOk="0" h="5948" w="37995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7"/>
            <p:cNvSpPr/>
            <p:nvPr/>
          </p:nvSpPr>
          <p:spPr>
            <a:xfrm>
              <a:off x="2141675" y="3577925"/>
              <a:ext cx="3757700" cy="438000"/>
            </a:xfrm>
            <a:custGeom>
              <a:rect b="b" l="l" r="r" t="t"/>
              <a:pathLst>
                <a:path extrusionOk="0" h="17520" w="150308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2134450" y="3570700"/>
              <a:ext cx="3772175" cy="452450"/>
            </a:xfrm>
            <a:custGeom>
              <a:rect b="b" l="l" r="r" t="t"/>
              <a:pathLst>
                <a:path extrusionOk="0" h="18098" w="150887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2141675" y="1197625"/>
              <a:ext cx="3757700" cy="2818300"/>
            </a:xfrm>
            <a:custGeom>
              <a:rect b="b" l="l" r="r" t="t"/>
              <a:pathLst>
                <a:path extrusionOk="0" h="112732" w="150308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2134450" y="1190400"/>
              <a:ext cx="3772175" cy="2832750"/>
            </a:xfrm>
            <a:custGeom>
              <a:rect b="b" l="l" r="r" t="t"/>
              <a:pathLst>
                <a:path extrusionOk="0" h="113310" w="150887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7"/>
            <p:cNvSpPr/>
            <p:nvPr/>
          </p:nvSpPr>
          <p:spPr>
            <a:xfrm>
              <a:off x="3951400" y="3727400"/>
              <a:ext cx="138250" cy="139050"/>
            </a:xfrm>
            <a:custGeom>
              <a:rect b="b" l="l" r="r" t="t"/>
              <a:pathLst>
                <a:path extrusionOk="0" h="5562" w="553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7"/>
            <p:cNvSpPr/>
            <p:nvPr/>
          </p:nvSpPr>
          <p:spPr>
            <a:xfrm>
              <a:off x="3943375" y="3720175"/>
              <a:ext cx="153525" cy="153500"/>
            </a:xfrm>
            <a:custGeom>
              <a:rect b="b" l="l" r="r" t="t"/>
              <a:pathLst>
                <a:path extrusionOk="0" h="6140" w="6141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3413000" y="4570400"/>
              <a:ext cx="1215075" cy="57075"/>
            </a:xfrm>
            <a:custGeom>
              <a:rect b="b" l="l" r="r" t="t"/>
              <a:pathLst>
                <a:path extrusionOk="0" h="2283" w="48603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3404950" y="4563150"/>
              <a:ext cx="1230350" cy="71550"/>
            </a:xfrm>
            <a:custGeom>
              <a:rect b="b" l="l" r="r" t="t"/>
              <a:pathLst>
                <a:path extrusionOk="0" h="2862" w="49214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7"/>
            <p:cNvSpPr/>
            <p:nvPr/>
          </p:nvSpPr>
          <p:spPr>
            <a:xfrm>
              <a:off x="2180250" y="2902900"/>
              <a:ext cx="162350" cy="178425"/>
            </a:xfrm>
            <a:custGeom>
              <a:rect b="b" l="l" r="r" t="t"/>
              <a:pathLst>
                <a:path extrusionOk="0" h="7137" w="6494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7"/>
            <p:cNvSpPr/>
            <p:nvPr/>
          </p:nvSpPr>
          <p:spPr>
            <a:xfrm>
              <a:off x="2177050" y="2895650"/>
              <a:ext cx="172800" cy="192900"/>
            </a:xfrm>
            <a:custGeom>
              <a:rect b="b" l="l" r="r" t="t"/>
              <a:pathLst>
                <a:path extrusionOk="0" h="7716" w="6912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2210000" y="2764900"/>
              <a:ext cx="282075" cy="242375"/>
            </a:xfrm>
            <a:custGeom>
              <a:rect b="b" l="l" r="r" t="t"/>
              <a:pathLst>
                <a:path extrusionOk="0" h="9695" w="11283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2214000" y="2758250"/>
              <a:ext cx="276475" cy="255575"/>
            </a:xfrm>
            <a:custGeom>
              <a:rect b="b" l="l" r="r" t="t"/>
              <a:pathLst>
                <a:path extrusionOk="0" h="10223" w="11059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2414900" y="2812075"/>
              <a:ext cx="12900" cy="42625"/>
            </a:xfrm>
            <a:custGeom>
              <a:rect b="b" l="l" r="r" t="t"/>
              <a:pathLst>
                <a:path extrusionOk="0" h="1705" w="516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2047650" y="2005300"/>
              <a:ext cx="213800" cy="665375"/>
            </a:xfrm>
            <a:custGeom>
              <a:rect b="b" l="l" r="r" t="t"/>
              <a:pathLst>
                <a:path extrusionOk="0" h="26615" w="8552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2047650" y="2204550"/>
              <a:ext cx="80400" cy="466125"/>
            </a:xfrm>
            <a:custGeom>
              <a:rect b="b" l="l" r="r" t="t"/>
              <a:pathLst>
                <a:path extrusionOk="0" h="18645" w="3216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2054100" y="2240725"/>
              <a:ext cx="69925" cy="289325"/>
            </a:xfrm>
            <a:custGeom>
              <a:rect b="b" l="l" r="r" t="t"/>
              <a:pathLst>
                <a:path extrusionOk="0" h="11573" w="2797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2040425" y="1998825"/>
              <a:ext cx="226650" cy="679075"/>
            </a:xfrm>
            <a:custGeom>
              <a:rect b="b" l="l" r="r" t="t"/>
              <a:pathLst>
                <a:path extrusionOk="0" h="27163" w="9066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2352225" y="3549925"/>
              <a:ext cx="682300" cy="202825"/>
            </a:xfrm>
            <a:custGeom>
              <a:rect b="b" l="l" r="r" t="t"/>
              <a:pathLst>
                <a:path extrusionOk="0" h="8113" w="27292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2345000" y="3543375"/>
              <a:ext cx="682275" cy="216200"/>
            </a:xfrm>
            <a:custGeom>
              <a:rect b="b" l="l" r="r" t="t"/>
              <a:pathLst>
                <a:path extrusionOk="0" h="8648" w="27291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1661925" y="2524225"/>
              <a:ext cx="708000" cy="1228100"/>
            </a:xfrm>
            <a:custGeom>
              <a:rect b="b" l="l" r="r" t="t"/>
              <a:pathLst>
                <a:path extrusionOk="0" h="49124" w="2832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1745500" y="2526000"/>
              <a:ext cx="524775" cy="1109800"/>
            </a:xfrm>
            <a:custGeom>
              <a:rect b="b" l="l" r="r" t="t"/>
              <a:pathLst>
                <a:path extrusionOk="0" h="44392" w="20991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1745500" y="2598325"/>
              <a:ext cx="511925" cy="1037475"/>
            </a:xfrm>
            <a:custGeom>
              <a:rect b="b" l="l" r="r" t="t"/>
              <a:pathLst>
                <a:path extrusionOk="0" h="41499" w="20477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1655500" y="2517150"/>
              <a:ext cx="716850" cy="1242100"/>
            </a:xfrm>
            <a:custGeom>
              <a:rect b="b" l="l" r="r" t="t"/>
              <a:pathLst>
                <a:path extrusionOk="0" h="49684" w="28674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2159350" y="2939125"/>
              <a:ext cx="140675" cy="185600"/>
            </a:xfrm>
            <a:custGeom>
              <a:rect b="b" l="l" r="r" t="t"/>
              <a:pathLst>
                <a:path extrusionOk="0" h="7424" w="5627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2152925" y="2932625"/>
              <a:ext cx="154325" cy="199000"/>
            </a:xfrm>
            <a:custGeom>
              <a:rect b="b" l="l" r="r" t="t"/>
              <a:pathLst>
                <a:path extrusionOk="0" h="7960" w="6173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2144100" y="3174525"/>
              <a:ext cx="314225" cy="554975"/>
            </a:xfrm>
            <a:custGeom>
              <a:rect b="b" l="l" r="r" t="t"/>
              <a:pathLst>
                <a:path extrusionOk="0" h="22199" w="12569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2169800" y="3376225"/>
              <a:ext cx="141475" cy="243525"/>
            </a:xfrm>
            <a:custGeom>
              <a:rect b="b" l="l" r="r" t="t"/>
              <a:pathLst>
                <a:path extrusionOk="0" h="9741" w="5659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2136850" y="3167975"/>
              <a:ext cx="325500" cy="568300"/>
            </a:xfrm>
            <a:custGeom>
              <a:rect b="b" l="l" r="r" t="t"/>
              <a:pathLst>
                <a:path extrusionOk="0" h="22732" w="1302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>
              <a:off x="2314450" y="3589175"/>
              <a:ext cx="147900" cy="140325"/>
            </a:xfrm>
            <a:custGeom>
              <a:rect b="b" l="l" r="r" t="t"/>
              <a:pathLst>
                <a:path extrusionOk="0" h="5613" w="5916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>
              <a:off x="2307225" y="3582450"/>
              <a:ext cx="156725" cy="153825"/>
            </a:xfrm>
            <a:custGeom>
              <a:rect b="b" l="l" r="r" t="t"/>
              <a:pathLst>
                <a:path extrusionOk="0" h="6153" w="6269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7"/>
            <p:cNvSpPr/>
            <p:nvPr/>
          </p:nvSpPr>
          <p:spPr>
            <a:xfrm>
              <a:off x="2013100" y="2523650"/>
              <a:ext cx="178425" cy="93975"/>
            </a:xfrm>
            <a:custGeom>
              <a:rect b="b" l="l" r="r" t="t"/>
              <a:pathLst>
                <a:path extrusionOk="0" h="3759" w="7137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7"/>
            <p:cNvSpPr/>
            <p:nvPr/>
          </p:nvSpPr>
          <p:spPr>
            <a:xfrm>
              <a:off x="2013100" y="2524400"/>
              <a:ext cx="86025" cy="93225"/>
            </a:xfrm>
            <a:custGeom>
              <a:rect b="b" l="l" r="r" t="t"/>
              <a:pathLst>
                <a:path extrusionOk="0" h="3729" w="3441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2023550" y="2524400"/>
              <a:ext cx="75575" cy="93225"/>
            </a:xfrm>
            <a:custGeom>
              <a:rect b="b" l="l" r="r" t="t"/>
              <a:pathLst>
                <a:path extrusionOk="0" h="3729" w="3023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2016325" y="2517150"/>
              <a:ext cx="182450" cy="106975"/>
            </a:xfrm>
            <a:custGeom>
              <a:rect b="b" l="l" r="r" t="t"/>
              <a:pathLst>
                <a:path extrusionOk="0" h="4279" w="7298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2067750" y="3353725"/>
              <a:ext cx="137450" cy="96575"/>
            </a:xfrm>
            <a:custGeom>
              <a:rect b="b" l="l" r="r" t="t"/>
              <a:pathLst>
                <a:path extrusionOk="0" h="3863" w="5498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2120800" y="2560950"/>
              <a:ext cx="365650" cy="417475"/>
            </a:xfrm>
            <a:custGeom>
              <a:rect b="b" l="l" r="r" t="t"/>
              <a:pathLst>
                <a:path extrusionOk="0" h="16699" w="14626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2124000" y="2554125"/>
              <a:ext cx="348800" cy="430975"/>
            </a:xfrm>
            <a:custGeom>
              <a:rect b="b" l="l" r="r" t="t"/>
              <a:pathLst>
                <a:path extrusionOk="0" h="17239" w="13952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2203550" y="2655875"/>
              <a:ext cx="254775" cy="296875"/>
            </a:xfrm>
            <a:custGeom>
              <a:rect b="b" l="l" r="r" t="t"/>
              <a:pathLst>
                <a:path extrusionOk="0" h="11875" w="10191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2254175" y="2833475"/>
              <a:ext cx="89250" cy="68800"/>
            </a:xfrm>
            <a:custGeom>
              <a:rect b="b" l="l" r="r" t="t"/>
              <a:pathLst>
                <a:path extrusionOk="0" h="2752" w="357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1974675" y="4962550"/>
              <a:ext cx="249000" cy="116775"/>
            </a:xfrm>
            <a:custGeom>
              <a:rect b="b" l="l" r="r" t="t"/>
              <a:pathLst>
                <a:path extrusionOk="0" h="4671" w="996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1969700" y="4955525"/>
              <a:ext cx="258000" cy="130800"/>
            </a:xfrm>
            <a:custGeom>
              <a:rect b="b" l="l" r="r" t="t"/>
              <a:pathLst>
                <a:path extrusionOk="0" h="5232" w="1032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1977750" y="5042900"/>
              <a:ext cx="245925" cy="36350"/>
            </a:xfrm>
            <a:custGeom>
              <a:rect b="b" l="l" r="r" t="t"/>
              <a:pathLst>
                <a:path extrusionOk="0" h="1454" w="9837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1970525" y="5036475"/>
              <a:ext cx="257175" cy="49850"/>
            </a:xfrm>
            <a:custGeom>
              <a:rect b="b" l="l" r="r" t="t"/>
              <a:pathLst>
                <a:path extrusionOk="0" h="1994" w="10287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7"/>
            <p:cNvSpPr/>
            <p:nvPr/>
          </p:nvSpPr>
          <p:spPr>
            <a:xfrm>
              <a:off x="1259325" y="4948900"/>
              <a:ext cx="232650" cy="183350"/>
            </a:xfrm>
            <a:custGeom>
              <a:rect b="b" l="l" r="r" t="t"/>
              <a:pathLst>
                <a:path extrusionOk="0" h="7334" w="9306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7"/>
            <p:cNvSpPr/>
            <p:nvPr/>
          </p:nvSpPr>
          <p:spPr>
            <a:xfrm>
              <a:off x="1255300" y="4942425"/>
              <a:ext cx="238700" cy="196150"/>
            </a:xfrm>
            <a:custGeom>
              <a:rect b="b" l="l" r="r" t="t"/>
              <a:pathLst>
                <a:path extrusionOk="0" h="7846" w="9548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7"/>
            <p:cNvSpPr/>
            <p:nvPr/>
          </p:nvSpPr>
          <p:spPr>
            <a:xfrm>
              <a:off x="1259325" y="4995500"/>
              <a:ext cx="227450" cy="136700"/>
            </a:xfrm>
            <a:custGeom>
              <a:rect b="b" l="l" r="r" t="t"/>
              <a:pathLst>
                <a:path extrusionOk="0" h="5468" w="9098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7"/>
            <p:cNvSpPr/>
            <p:nvPr/>
          </p:nvSpPr>
          <p:spPr>
            <a:xfrm>
              <a:off x="1255300" y="4989075"/>
              <a:ext cx="238700" cy="149500"/>
            </a:xfrm>
            <a:custGeom>
              <a:rect b="b" l="l" r="r" t="t"/>
              <a:pathLst>
                <a:path extrusionOk="0" h="5980" w="9548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7"/>
            <p:cNvSpPr/>
            <p:nvPr/>
          </p:nvSpPr>
          <p:spPr>
            <a:xfrm>
              <a:off x="1608075" y="3506400"/>
              <a:ext cx="458900" cy="1476275"/>
            </a:xfrm>
            <a:custGeom>
              <a:rect b="b" l="l" r="r" t="t"/>
              <a:pathLst>
                <a:path extrusionOk="0" h="59051" w="18356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7"/>
            <p:cNvSpPr/>
            <p:nvPr/>
          </p:nvSpPr>
          <p:spPr>
            <a:xfrm>
              <a:off x="1606475" y="3499650"/>
              <a:ext cx="466925" cy="1489450"/>
            </a:xfrm>
            <a:custGeom>
              <a:rect b="b" l="l" r="r" t="t"/>
              <a:pathLst>
                <a:path extrusionOk="0" h="59578" w="18677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7"/>
            <p:cNvSpPr/>
            <p:nvPr/>
          </p:nvSpPr>
          <p:spPr>
            <a:xfrm>
              <a:off x="1318775" y="3717750"/>
              <a:ext cx="634875" cy="1260100"/>
            </a:xfrm>
            <a:custGeom>
              <a:rect b="b" l="l" r="r" t="t"/>
              <a:pathLst>
                <a:path extrusionOk="0" h="50404" w="25395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7"/>
            <p:cNvSpPr/>
            <p:nvPr/>
          </p:nvSpPr>
          <p:spPr>
            <a:xfrm>
              <a:off x="1311550" y="3711175"/>
              <a:ext cx="649350" cy="1273425"/>
            </a:xfrm>
            <a:custGeom>
              <a:rect b="b" l="l" r="r" t="t"/>
              <a:pathLst>
                <a:path extrusionOk="0" h="50937" w="25974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7"/>
            <p:cNvSpPr/>
            <p:nvPr/>
          </p:nvSpPr>
          <p:spPr>
            <a:xfrm>
              <a:off x="1848375" y="3941000"/>
              <a:ext cx="67525" cy="394925"/>
            </a:xfrm>
            <a:custGeom>
              <a:rect b="b" l="l" r="r" t="t"/>
              <a:pathLst>
                <a:path extrusionOk="0" h="15797" w="2701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7"/>
            <p:cNvSpPr/>
            <p:nvPr/>
          </p:nvSpPr>
          <p:spPr>
            <a:xfrm>
              <a:off x="1633800" y="3761650"/>
              <a:ext cx="54675" cy="233375"/>
            </a:xfrm>
            <a:custGeom>
              <a:rect b="b" l="l" r="r" t="t"/>
              <a:pathLst>
                <a:path extrusionOk="0" h="9335" w="2187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7"/>
            <p:cNvSpPr/>
            <p:nvPr/>
          </p:nvSpPr>
          <p:spPr>
            <a:xfrm>
              <a:off x="1827475" y="3665300"/>
              <a:ext cx="123775" cy="93475"/>
            </a:xfrm>
            <a:custGeom>
              <a:rect b="b" l="l" r="r" t="t"/>
              <a:pathLst>
                <a:path extrusionOk="0" h="3739" w="4951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7"/>
            <p:cNvSpPr/>
            <p:nvPr/>
          </p:nvSpPr>
          <p:spPr>
            <a:xfrm>
              <a:off x="1726225" y="3634675"/>
              <a:ext cx="181625" cy="758150"/>
            </a:xfrm>
            <a:custGeom>
              <a:rect b="b" l="l" r="r" t="t"/>
              <a:pathLst>
                <a:path extrusionOk="0" h="30326" w="7265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7"/>
            <p:cNvSpPr/>
            <p:nvPr/>
          </p:nvSpPr>
          <p:spPr>
            <a:xfrm>
              <a:off x="1690850" y="4417675"/>
              <a:ext cx="32975" cy="40550"/>
            </a:xfrm>
            <a:custGeom>
              <a:rect b="b" l="l" r="r" t="t"/>
              <a:pathLst>
                <a:path extrusionOk="0" h="1622" w="1319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38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 Blockchain work?</a:t>
            </a:r>
            <a:endParaRPr/>
          </a:p>
        </p:txBody>
      </p:sp>
      <p:sp>
        <p:nvSpPr>
          <p:cNvPr id="2235" name="Google Shape;2235;p38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Block consists of three elements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Data - Information which is being used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Nonce - A 32-bit number created with every block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Hash - A cryptographic signature, takes a message and </a:t>
            </a:r>
            <a:r>
              <a:rPr lang="en" sz="1200"/>
              <a:t>converts it into a fixed size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Chaining is the process of linking each block together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Each block contains a hash which refers to the hash of the previous block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Anytime the data of a block is altered, the hash of the block is also changed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Thus in order to alter data of one block, you must alter the data of all blocks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Overall this connects to the topic of cryptography because it is simply a process which converts information and data into an alternative text which is encrypted and secure. 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It can only be accessed by the use of a key, allowing it to be accessed.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Essentially this takes what we’ve learned about cryptography to a unique application to the real world and see the complex yet importance of encryptions.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39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</a:t>
            </a:r>
            <a:endParaRPr/>
          </a:p>
        </p:txBody>
      </p:sp>
      <p:sp>
        <p:nvSpPr>
          <p:cNvPr id="2241" name="Google Shape;2241;p39"/>
          <p:cNvSpPr txBox="1"/>
          <p:nvPr/>
        </p:nvSpPr>
        <p:spPr>
          <a:xfrm>
            <a:off x="587800" y="1530500"/>
            <a:ext cx="7552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Cryptography is a topic that is very prominent within the technological era which we live in.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Seen through our use of day to day devices or within tools which you use on a daily basis such as cryptocurrencies.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Through cryptocurrencies we seen the importance cryptography holds specifically through blockchains.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Devising methods of encryptions through the use of keys and peer to peer transactions which allows all data to remain secured.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-"/>
            </a:pPr>
            <a:r>
              <a:rPr lang="en">
                <a:latin typeface="Barlow Semi Condensed"/>
                <a:ea typeface="Barlow Semi Condensed"/>
                <a:cs typeface="Barlow Semi Condensed"/>
                <a:sym typeface="Barlow Semi Condensed"/>
              </a:rPr>
              <a:t>Cryptocurrency plays a crucial role in understanding cryptography as it allows us to devise methods to prevent our information from malicious parties.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