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320" r:id="rId3"/>
    <p:sldId id="257" r:id="rId4"/>
    <p:sldId id="258" r:id="rId5"/>
    <p:sldId id="315" r:id="rId6"/>
    <p:sldId id="316" r:id="rId7"/>
    <p:sldId id="318" r:id="rId8"/>
    <p:sldId id="321" r:id="rId9"/>
    <p:sldId id="314" r:id="rId10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2"/>
      <p:bold r:id="rId13"/>
      <p:italic r:id="rId14"/>
      <p:boldItalic r:id="rId15"/>
    </p:embeddedFont>
    <p:embeddedFont>
      <p:font typeface="Hammersmith One" panose="02010703030501060504" pitchFamily="2" charset="0"/>
      <p:regular r:id="rId16"/>
    </p:embeddedFont>
    <p:embeddedFont>
      <p:font typeface="Josefin Sans" pitchFamily="2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7BD42-700F-4E3B-9882-687E3025F64B}" v="88" dt="2022-05-14T00:35:08.687"/>
  </p1510:revLst>
</p1510:revInfo>
</file>

<file path=ppt/tableStyles.xml><?xml version="1.0" encoding="utf-8"?>
<a:tblStyleLst xmlns:a="http://schemas.openxmlformats.org/drawingml/2006/main" def="{5953F29D-8604-46B1-871B-D5F1F6EB5F33}">
  <a:tblStyle styleId="{5953F29D-8604-46B1-871B-D5F1F6EB5F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87" autoAdjust="0"/>
  </p:normalViewPr>
  <p:slideViewPr>
    <p:cSldViewPr snapToGrid="0">
      <p:cViewPr varScale="1">
        <p:scale>
          <a:sx n="61" d="100"/>
          <a:sy n="61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0FA5CC-3747-48F0-B725-F0CB7EA49075}" type="doc">
      <dgm:prSet loTypeId="urn:microsoft.com/office/officeart/2005/8/layout/list1" loCatId="list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4C29DF2F-3762-4DE9-945B-FFFA991E6FE8}">
      <dgm:prSet phldrT="[Text]"/>
      <dgm:spPr/>
      <dgm:t>
        <a:bodyPr/>
        <a:lstStyle/>
        <a:p>
          <a:r>
            <a:rPr lang="en-US" dirty="0"/>
            <a:t>What is Authentication</a:t>
          </a:r>
        </a:p>
      </dgm:t>
    </dgm:pt>
    <dgm:pt modelId="{D4661AA1-508B-428A-B2C1-F38C79754AFE}" type="parTrans" cxnId="{02E85A7D-B1F3-43D5-AFA6-E07297FD4855}">
      <dgm:prSet/>
      <dgm:spPr/>
      <dgm:t>
        <a:bodyPr/>
        <a:lstStyle/>
        <a:p>
          <a:endParaRPr lang="en-US"/>
        </a:p>
      </dgm:t>
    </dgm:pt>
    <dgm:pt modelId="{B5A49123-FFBB-41B4-8991-DBE17363CDDB}" type="sibTrans" cxnId="{02E85A7D-B1F3-43D5-AFA6-E07297FD4855}">
      <dgm:prSet/>
      <dgm:spPr/>
      <dgm:t>
        <a:bodyPr/>
        <a:lstStyle/>
        <a:p>
          <a:endParaRPr lang="en-US"/>
        </a:p>
      </dgm:t>
    </dgm:pt>
    <dgm:pt modelId="{22574020-8A37-43E1-8EAA-B4C92E63525A}">
      <dgm:prSet phldrT="[Text]"/>
      <dgm:spPr/>
      <dgm:t>
        <a:bodyPr/>
        <a:lstStyle/>
        <a:p>
          <a:r>
            <a:rPr lang="en-US" dirty="0"/>
            <a:t>Problems in Authentication</a:t>
          </a:r>
        </a:p>
      </dgm:t>
    </dgm:pt>
    <dgm:pt modelId="{902788BC-0E3F-4254-81E6-5FE640169383}" type="parTrans" cxnId="{47BEBB0E-9CBE-4E45-9874-2A073B7138D2}">
      <dgm:prSet/>
      <dgm:spPr/>
      <dgm:t>
        <a:bodyPr/>
        <a:lstStyle/>
        <a:p>
          <a:endParaRPr lang="en-US"/>
        </a:p>
      </dgm:t>
    </dgm:pt>
    <dgm:pt modelId="{3AC6C600-27E3-479D-8E36-61E919D99596}" type="sibTrans" cxnId="{47BEBB0E-9CBE-4E45-9874-2A073B7138D2}">
      <dgm:prSet/>
      <dgm:spPr/>
      <dgm:t>
        <a:bodyPr/>
        <a:lstStyle/>
        <a:p>
          <a:endParaRPr lang="en-US"/>
        </a:p>
      </dgm:t>
    </dgm:pt>
    <dgm:pt modelId="{22854222-B2DB-40ED-BBFF-BC74F1AF504E}">
      <dgm:prSet phldrT="[Text]"/>
      <dgm:spPr/>
      <dgm:t>
        <a:bodyPr/>
        <a:lstStyle/>
        <a:p>
          <a:r>
            <a:rPr lang="en-US" dirty="0"/>
            <a:t>Live Demo</a:t>
          </a:r>
        </a:p>
      </dgm:t>
    </dgm:pt>
    <dgm:pt modelId="{1884387D-2C02-4155-94EB-92E5D7C5EAF6}" type="parTrans" cxnId="{2E378DD6-21AB-47AF-93B2-A6BADACF2F55}">
      <dgm:prSet/>
      <dgm:spPr/>
      <dgm:t>
        <a:bodyPr/>
        <a:lstStyle/>
        <a:p>
          <a:endParaRPr lang="en-US"/>
        </a:p>
      </dgm:t>
    </dgm:pt>
    <dgm:pt modelId="{1AF90AD7-1359-45F0-83C1-5CA4225ACB75}" type="sibTrans" cxnId="{2E378DD6-21AB-47AF-93B2-A6BADACF2F55}">
      <dgm:prSet/>
      <dgm:spPr/>
      <dgm:t>
        <a:bodyPr/>
        <a:lstStyle/>
        <a:p>
          <a:endParaRPr lang="en-US"/>
        </a:p>
      </dgm:t>
    </dgm:pt>
    <dgm:pt modelId="{5CA6C547-FF24-4CDA-BDDA-89BC92778863}">
      <dgm:prSet phldrT="[Text]"/>
      <dgm:spPr/>
      <dgm:t>
        <a:bodyPr/>
        <a:lstStyle/>
        <a:p>
          <a:r>
            <a:rPr lang="en-US" dirty="0"/>
            <a:t>The Solution - Hashing</a:t>
          </a:r>
        </a:p>
      </dgm:t>
    </dgm:pt>
    <dgm:pt modelId="{1170052E-BC96-40BA-A4C5-E142417B6EDD}" type="parTrans" cxnId="{3E392AA6-EFEE-4A13-8494-B36C450F619E}">
      <dgm:prSet/>
      <dgm:spPr/>
      <dgm:t>
        <a:bodyPr/>
        <a:lstStyle/>
        <a:p>
          <a:endParaRPr lang="en-US"/>
        </a:p>
      </dgm:t>
    </dgm:pt>
    <dgm:pt modelId="{7624526A-B24B-4C77-A42C-D20ECCBD005E}" type="sibTrans" cxnId="{3E392AA6-EFEE-4A13-8494-B36C450F619E}">
      <dgm:prSet/>
      <dgm:spPr/>
      <dgm:t>
        <a:bodyPr/>
        <a:lstStyle/>
        <a:p>
          <a:endParaRPr lang="en-US"/>
        </a:p>
      </dgm:t>
    </dgm:pt>
    <dgm:pt modelId="{7E88CC9F-EBC5-4ABA-B62F-1ED216227487}" type="pres">
      <dgm:prSet presAssocID="{3B0FA5CC-3747-48F0-B725-F0CB7EA49075}" presName="linear" presStyleCnt="0">
        <dgm:presLayoutVars>
          <dgm:dir/>
          <dgm:animLvl val="lvl"/>
          <dgm:resizeHandles val="exact"/>
        </dgm:presLayoutVars>
      </dgm:prSet>
      <dgm:spPr/>
    </dgm:pt>
    <dgm:pt modelId="{8B28FB06-B858-4EE0-96B1-B69F6B630B71}" type="pres">
      <dgm:prSet presAssocID="{4C29DF2F-3762-4DE9-945B-FFFA991E6FE8}" presName="parentLin" presStyleCnt="0"/>
      <dgm:spPr/>
    </dgm:pt>
    <dgm:pt modelId="{A71513E8-25A7-43E8-8778-162D6F069267}" type="pres">
      <dgm:prSet presAssocID="{4C29DF2F-3762-4DE9-945B-FFFA991E6FE8}" presName="parentLeftMargin" presStyleLbl="node1" presStyleIdx="0" presStyleCnt="4"/>
      <dgm:spPr/>
    </dgm:pt>
    <dgm:pt modelId="{5197A258-CD1B-47CB-965E-C36EB0AA2288}" type="pres">
      <dgm:prSet presAssocID="{4C29DF2F-3762-4DE9-945B-FFFA991E6F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98CCB27-282D-49CE-AC2F-818A9F0671BF}" type="pres">
      <dgm:prSet presAssocID="{4C29DF2F-3762-4DE9-945B-FFFA991E6FE8}" presName="negativeSpace" presStyleCnt="0"/>
      <dgm:spPr/>
    </dgm:pt>
    <dgm:pt modelId="{E2DBD859-1EE6-41D2-B078-07AD5888C465}" type="pres">
      <dgm:prSet presAssocID="{4C29DF2F-3762-4DE9-945B-FFFA991E6FE8}" presName="childText" presStyleLbl="conFgAcc1" presStyleIdx="0" presStyleCnt="4">
        <dgm:presLayoutVars>
          <dgm:bulletEnabled val="1"/>
        </dgm:presLayoutVars>
      </dgm:prSet>
      <dgm:spPr/>
    </dgm:pt>
    <dgm:pt modelId="{EA18E596-3B42-4B96-A4FB-5E1404315C7C}" type="pres">
      <dgm:prSet presAssocID="{B5A49123-FFBB-41B4-8991-DBE17363CDDB}" presName="spaceBetweenRectangles" presStyleCnt="0"/>
      <dgm:spPr/>
    </dgm:pt>
    <dgm:pt modelId="{909B07EB-37F7-48F9-B41D-D2F3D46DFA78}" type="pres">
      <dgm:prSet presAssocID="{22574020-8A37-43E1-8EAA-B4C92E63525A}" presName="parentLin" presStyleCnt="0"/>
      <dgm:spPr/>
    </dgm:pt>
    <dgm:pt modelId="{1EA016A9-3D73-4106-8EF7-7B519BFCAF5A}" type="pres">
      <dgm:prSet presAssocID="{22574020-8A37-43E1-8EAA-B4C92E63525A}" presName="parentLeftMargin" presStyleLbl="node1" presStyleIdx="0" presStyleCnt="4"/>
      <dgm:spPr/>
    </dgm:pt>
    <dgm:pt modelId="{3C2F36CE-D734-4657-BA16-5D694137535D}" type="pres">
      <dgm:prSet presAssocID="{22574020-8A37-43E1-8EAA-B4C92E63525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53CD9F8-224E-47EC-B02A-6477D499E2F6}" type="pres">
      <dgm:prSet presAssocID="{22574020-8A37-43E1-8EAA-B4C92E63525A}" presName="negativeSpace" presStyleCnt="0"/>
      <dgm:spPr/>
    </dgm:pt>
    <dgm:pt modelId="{81E8774A-B85E-4E68-95B2-C7AFAD66CCDA}" type="pres">
      <dgm:prSet presAssocID="{22574020-8A37-43E1-8EAA-B4C92E63525A}" presName="childText" presStyleLbl="conFgAcc1" presStyleIdx="1" presStyleCnt="4">
        <dgm:presLayoutVars>
          <dgm:bulletEnabled val="1"/>
        </dgm:presLayoutVars>
      </dgm:prSet>
      <dgm:spPr/>
    </dgm:pt>
    <dgm:pt modelId="{DBF80216-31B7-40E0-BFD6-3D4BCD4BB394}" type="pres">
      <dgm:prSet presAssocID="{3AC6C600-27E3-479D-8E36-61E919D99596}" presName="spaceBetweenRectangles" presStyleCnt="0"/>
      <dgm:spPr/>
    </dgm:pt>
    <dgm:pt modelId="{D053376E-AAFC-425F-B53C-6A885471830B}" type="pres">
      <dgm:prSet presAssocID="{5CA6C547-FF24-4CDA-BDDA-89BC92778863}" presName="parentLin" presStyleCnt="0"/>
      <dgm:spPr/>
    </dgm:pt>
    <dgm:pt modelId="{2B30E674-206E-421D-B3AC-994FBB8A7ED9}" type="pres">
      <dgm:prSet presAssocID="{5CA6C547-FF24-4CDA-BDDA-89BC92778863}" presName="parentLeftMargin" presStyleLbl="node1" presStyleIdx="1" presStyleCnt="4"/>
      <dgm:spPr/>
    </dgm:pt>
    <dgm:pt modelId="{6BF087EA-5B0A-4D4F-9C57-C7959C74858D}" type="pres">
      <dgm:prSet presAssocID="{5CA6C547-FF24-4CDA-BDDA-89BC927788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E39DB10-07DD-4359-82A6-4E56D049681F}" type="pres">
      <dgm:prSet presAssocID="{5CA6C547-FF24-4CDA-BDDA-89BC92778863}" presName="negativeSpace" presStyleCnt="0"/>
      <dgm:spPr/>
    </dgm:pt>
    <dgm:pt modelId="{F849CF97-0867-4443-BE34-6A824034FDDB}" type="pres">
      <dgm:prSet presAssocID="{5CA6C547-FF24-4CDA-BDDA-89BC92778863}" presName="childText" presStyleLbl="conFgAcc1" presStyleIdx="2" presStyleCnt="4">
        <dgm:presLayoutVars>
          <dgm:bulletEnabled val="1"/>
        </dgm:presLayoutVars>
      </dgm:prSet>
      <dgm:spPr/>
    </dgm:pt>
    <dgm:pt modelId="{F56A0F75-0D98-416E-8FEF-74D4A0AE478D}" type="pres">
      <dgm:prSet presAssocID="{7624526A-B24B-4C77-A42C-D20ECCBD005E}" presName="spaceBetweenRectangles" presStyleCnt="0"/>
      <dgm:spPr/>
    </dgm:pt>
    <dgm:pt modelId="{51F5DA0A-993D-4201-B17F-3484624BEC7C}" type="pres">
      <dgm:prSet presAssocID="{22854222-B2DB-40ED-BBFF-BC74F1AF504E}" presName="parentLin" presStyleCnt="0"/>
      <dgm:spPr/>
    </dgm:pt>
    <dgm:pt modelId="{A60E9DD3-3A08-4E85-AB97-6ADFB904C6FA}" type="pres">
      <dgm:prSet presAssocID="{22854222-B2DB-40ED-BBFF-BC74F1AF504E}" presName="parentLeftMargin" presStyleLbl="node1" presStyleIdx="2" presStyleCnt="4"/>
      <dgm:spPr/>
    </dgm:pt>
    <dgm:pt modelId="{2B74785F-4A95-4A14-92FF-A20908565074}" type="pres">
      <dgm:prSet presAssocID="{22854222-B2DB-40ED-BBFF-BC74F1AF504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4839BC5-9729-441D-8B69-9040240AD88B}" type="pres">
      <dgm:prSet presAssocID="{22854222-B2DB-40ED-BBFF-BC74F1AF504E}" presName="negativeSpace" presStyleCnt="0"/>
      <dgm:spPr/>
    </dgm:pt>
    <dgm:pt modelId="{D98D6192-2F7B-4DA3-ABE9-938B036589BF}" type="pres">
      <dgm:prSet presAssocID="{22854222-B2DB-40ED-BBFF-BC74F1AF504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34F5604-A319-4756-836E-1D7BE1C71DED}" type="presOf" srcId="{22854222-B2DB-40ED-BBFF-BC74F1AF504E}" destId="{A60E9DD3-3A08-4E85-AB97-6ADFB904C6FA}" srcOrd="0" destOrd="0" presId="urn:microsoft.com/office/officeart/2005/8/layout/list1"/>
    <dgm:cxn modelId="{47BEBB0E-9CBE-4E45-9874-2A073B7138D2}" srcId="{3B0FA5CC-3747-48F0-B725-F0CB7EA49075}" destId="{22574020-8A37-43E1-8EAA-B4C92E63525A}" srcOrd="1" destOrd="0" parTransId="{902788BC-0E3F-4254-81E6-5FE640169383}" sibTransId="{3AC6C600-27E3-479D-8E36-61E919D99596}"/>
    <dgm:cxn modelId="{02E85A7D-B1F3-43D5-AFA6-E07297FD4855}" srcId="{3B0FA5CC-3747-48F0-B725-F0CB7EA49075}" destId="{4C29DF2F-3762-4DE9-945B-FFFA991E6FE8}" srcOrd="0" destOrd="0" parTransId="{D4661AA1-508B-428A-B2C1-F38C79754AFE}" sibTransId="{B5A49123-FFBB-41B4-8991-DBE17363CDDB}"/>
    <dgm:cxn modelId="{14BAB69E-9F2A-418B-AF53-5B236A319A06}" type="presOf" srcId="{3B0FA5CC-3747-48F0-B725-F0CB7EA49075}" destId="{7E88CC9F-EBC5-4ABA-B62F-1ED216227487}" srcOrd="0" destOrd="0" presId="urn:microsoft.com/office/officeart/2005/8/layout/list1"/>
    <dgm:cxn modelId="{3E392AA6-EFEE-4A13-8494-B36C450F619E}" srcId="{3B0FA5CC-3747-48F0-B725-F0CB7EA49075}" destId="{5CA6C547-FF24-4CDA-BDDA-89BC92778863}" srcOrd="2" destOrd="0" parTransId="{1170052E-BC96-40BA-A4C5-E142417B6EDD}" sibTransId="{7624526A-B24B-4C77-A42C-D20ECCBD005E}"/>
    <dgm:cxn modelId="{4C7D0EB0-643B-469C-BD55-48A5D47EE41F}" type="presOf" srcId="{22574020-8A37-43E1-8EAA-B4C92E63525A}" destId="{1EA016A9-3D73-4106-8EF7-7B519BFCAF5A}" srcOrd="0" destOrd="0" presId="urn:microsoft.com/office/officeart/2005/8/layout/list1"/>
    <dgm:cxn modelId="{B928FFC0-48B2-44C1-A3E8-F1F79D565A67}" type="presOf" srcId="{22854222-B2DB-40ED-BBFF-BC74F1AF504E}" destId="{2B74785F-4A95-4A14-92FF-A20908565074}" srcOrd="1" destOrd="0" presId="urn:microsoft.com/office/officeart/2005/8/layout/list1"/>
    <dgm:cxn modelId="{911D42CB-54EA-427D-B6F0-644C406783BD}" type="presOf" srcId="{5CA6C547-FF24-4CDA-BDDA-89BC92778863}" destId="{2B30E674-206E-421D-B3AC-994FBB8A7ED9}" srcOrd="0" destOrd="0" presId="urn:microsoft.com/office/officeart/2005/8/layout/list1"/>
    <dgm:cxn modelId="{2E378DD6-21AB-47AF-93B2-A6BADACF2F55}" srcId="{3B0FA5CC-3747-48F0-B725-F0CB7EA49075}" destId="{22854222-B2DB-40ED-BBFF-BC74F1AF504E}" srcOrd="3" destOrd="0" parTransId="{1884387D-2C02-4155-94EB-92E5D7C5EAF6}" sibTransId="{1AF90AD7-1359-45F0-83C1-5CA4225ACB75}"/>
    <dgm:cxn modelId="{C9E181DB-AF37-4407-B54E-C778EFDE3905}" type="presOf" srcId="{5CA6C547-FF24-4CDA-BDDA-89BC92778863}" destId="{6BF087EA-5B0A-4D4F-9C57-C7959C74858D}" srcOrd="1" destOrd="0" presId="urn:microsoft.com/office/officeart/2005/8/layout/list1"/>
    <dgm:cxn modelId="{D2E5F0DC-4F49-4CBA-9CF6-CE2302B191B7}" type="presOf" srcId="{22574020-8A37-43E1-8EAA-B4C92E63525A}" destId="{3C2F36CE-D734-4657-BA16-5D694137535D}" srcOrd="1" destOrd="0" presId="urn:microsoft.com/office/officeart/2005/8/layout/list1"/>
    <dgm:cxn modelId="{D60AF3E2-7078-4DEA-8677-A3F0CC9F0285}" type="presOf" srcId="{4C29DF2F-3762-4DE9-945B-FFFA991E6FE8}" destId="{A71513E8-25A7-43E8-8778-162D6F069267}" srcOrd="0" destOrd="0" presId="urn:microsoft.com/office/officeart/2005/8/layout/list1"/>
    <dgm:cxn modelId="{984E3DEE-9B1A-41E9-98FB-058A81962087}" type="presOf" srcId="{4C29DF2F-3762-4DE9-945B-FFFA991E6FE8}" destId="{5197A258-CD1B-47CB-965E-C36EB0AA2288}" srcOrd="1" destOrd="0" presId="urn:microsoft.com/office/officeart/2005/8/layout/list1"/>
    <dgm:cxn modelId="{2F44E0C1-8004-4147-9812-06092D2F7ACC}" type="presParOf" srcId="{7E88CC9F-EBC5-4ABA-B62F-1ED216227487}" destId="{8B28FB06-B858-4EE0-96B1-B69F6B630B71}" srcOrd="0" destOrd="0" presId="urn:microsoft.com/office/officeart/2005/8/layout/list1"/>
    <dgm:cxn modelId="{5BB0424B-9229-4058-9D06-388AEA49BA99}" type="presParOf" srcId="{8B28FB06-B858-4EE0-96B1-B69F6B630B71}" destId="{A71513E8-25A7-43E8-8778-162D6F069267}" srcOrd="0" destOrd="0" presId="urn:microsoft.com/office/officeart/2005/8/layout/list1"/>
    <dgm:cxn modelId="{49A9F613-D7D5-4F0F-95FD-AAD7B1F11E7D}" type="presParOf" srcId="{8B28FB06-B858-4EE0-96B1-B69F6B630B71}" destId="{5197A258-CD1B-47CB-965E-C36EB0AA2288}" srcOrd="1" destOrd="0" presId="urn:microsoft.com/office/officeart/2005/8/layout/list1"/>
    <dgm:cxn modelId="{6DBE0D52-317E-47E4-9AF3-FEFCD08F658A}" type="presParOf" srcId="{7E88CC9F-EBC5-4ABA-B62F-1ED216227487}" destId="{598CCB27-282D-49CE-AC2F-818A9F0671BF}" srcOrd="1" destOrd="0" presId="urn:microsoft.com/office/officeart/2005/8/layout/list1"/>
    <dgm:cxn modelId="{F43EE529-7D6C-459B-83E5-AF3D3A4292D2}" type="presParOf" srcId="{7E88CC9F-EBC5-4ABA-B62F-1ED216227487}" destId="{E2DBD859-1EE6-41D2-B078-07AD5888C465}" srcOrd="2" destOrd="0" presId="urn:microsoft.com/office/officeart/2005/8/layout/list1"/>
    <dgm:cxn modelId="{6DDF16D8-4444-4EC5-B9B9-10CEBB59C710}" type="presParOf" srcId="{7E88CC9F-EBC5-4ABA-B62F-1ED216227487}" destId="{EA18E596-3B42-4B96-A4FB-5E1404315C7C}" srcOrd="3" destOrd="0" presId="urn:microsoft.com/office/officeart/2005/8/layout/list1"/>
    <dgm:cxn modelId="{8724D3EB-AE1F-4FD3-B8CD-0F19AC2692FB}" type="presParOf" srcId="{7E88CC9F-EBC5-4ABA-B62F-1ED216227487}" destId="{909B07EB-37F7-48F9-B41D-D2F3D46DFA78}" srcOrd="4" destOrd="0" presId="urn:microsoft.com/office/officeart/2005/8/layout/list1"/>
    <dgm:cxn modelId="{69998B28-F642-490B-8513-3B2CC68A57FD}" type="presParOf" srcId="{909B07EB-37F7-48F9-B41D-D2F3D46DFA78}" destId="{1EA016A9-3D73-4106-8EF7-7B519BFCAF5A}" srcOrd="0" destOrd="0" presId="urn:microsoft.com/office/officeart/2005/8/layout/list1"/>
    <dgm:cxn modelId="{8BE6825D-060C-480A-A4CF-EF66D374DA60}" type="presParOf" srcId="{909B07EB-37F7-48F9-B41D-D2F3D46DFA78}" destId="{3C2F36CE-D734-4657-BA16-5D694137535D}" srcOrd="1" destOrd="0" presId="urn:microsoft.com/office/officeart/2005/8/layout/list1"/>
    <dgm:cxn modelId="{4689B80C-6732-42F1-BE47-F3972811EEE4}" type="presParOf" srcId="{7E88CC9F-EBC5-4ABA-B62F-1ED216227487}" destId="{853CD9F8-224E-47EC-B02A-6477D499E2F6}" srcOrd="5" destOrd="0" presId="urn:microsoft.com/office/officeart/2005/8/layout/list1"/>
    <dgm:cxn modelId="{CC09165E-436F-4D1E-8AF4-A402B8097BA1}" type="presParOf" srcId="{7E88CC9F-EBC5-4ABA-B62F-1ED216227487}" destId="{81E8774A-B85E-4E68-95B2-C7AFAD66CCDA}" srcOrd="6" destOrd="0" presId="urn:microsoft.com/office/officeart/2005/8/layout/list1"/>
    <dgm:cxn modelId="{B74AD7B1-E063-428D-86B6-630D1F88B41C}" type="presParOf" srcId="{7E88CC9F-EBC5-4ABA-B62F-1ED216227487}" destId="{DBF80216-31B7-40E0-BFD6-3D4BCD4BB394}" srcOrd="7" destOrd="0" presId="urn:microsoft.com/office/officeart/2005/8/layout/list1"/>
    <dgm:cxn modelId="{A844928A-72A7-43CE-A7E6-45737BF4F00B}" type="presParOf" srcId="{7E88CC9F-EBC5-4ABA-B62F-1ED216227487}" destId="{D053376E-AAFC-425F-B53C-6A885471830B}" srcOrd="8" destOrd="0" presId="urn:microsoft.com/office/officeart/2005/8/layout/list1"/>
    <dgm:cxn modelId="{E73AA5E9-9CB5-40C3-B2DD-79EC2C5BF37F}" type="presParOf" srcId="{D053376E-AAFC-425F-B53C-6A885471830B}" destId="{2B30E674-206E-421D-B3AC-994FBB8A7ED9}" srcOrd="0" destOrd="0" presId="urn:microsoft.com/office/officeart/2005/8/layout/list1"/>
    <dgm:cxn modelId="{9D625040-534E-447D-9E63-8AD8E96B2FA6}" type="presParOf" srcId="{D053376E-AAFC-425F-B53C-6A885471830B}" destId="{6BF087EA-5B0A-4D4F-9C57-C7959C74858D}" srcOrd="1" destOrd="0" presId="urn:microsoft.com/office/officeart/2005/8/layout/list1"/>
    <dgm:cxn modelId="{5850C67A-D721-44E1-A0F3-96BD9D2FB732}" type="presParOf" srcId="{7E88CC9F-EBC5-4ABA-B62F-1ED216227487}" destId="{5E39DB10-07DD-4359-82A6-4E56D049681F}" srcOrd="9" destOrd="0" presId="urn:microsoft.com/office/officeart/2005/8/layout/list1"/>
    <dgm:cxn modelId="{064EADE1-4DBF-449D-B451-A1A74DD6BC2F}" type="presParOf" srcId="{7E88CC9F-EBC5-4ABA-B62F-1ED216227487}" destId="{F849CF97-0867-4443-BE34-6A824034FDDB}" srcOrd="10" destOrd="0" presId="urn:microsoft.com/office/officeart/2005/8/layout/list1"/>
    <dgm:cxn modelId="{8A83C111-2F92-4B74-B8B4-855697150E66}" type="presParOf" srcId="{7E88CC9F-EBC5-4ABA-B62F-1ED216227487}" destId="{F56A0F75-0D98-416E-8FEF-74D4A0AE478D}" srcOrd="11" destOrd="0" presId="urn:microsoft.com/office/officeart/2005/8/layout/list1"/>
    <dgm:cxn modelId="{BB6DF8A6-8CE3-46E9-8B00-A9E4DABDAAA1}" type="presParOf" srcId="{7E88CC9F-EBC5-4ABA-B62F-1ED216227487}" destId="{51F5DA0A-993D-4201-B17F-3484624BEC7C}" srcOrd="12" destOrd="0" presId="urn:microsoft.com/office/officeart/2005/8/layout/list1"/>
    <dgm:cxn modelId="{50E8DE6F-DB2A-4A2F-A6D1-375B51B80157}" type="presParOf" srcId="{51F5DA0A-993D-4201-B17F-3484624BEC7C}" destId="{A60E9DD3-3A08-4E85-AB97-6ADFB904C6FA}" srcOrd="0" destOrd="0" presId="urn:microsoft.com/office/officeart/2005/8/layout/list1"/>
    <dgm:cxn modelId="{D35EA441-7ECD-4271-B06E-C40C8595269F}" type="presParOf" srcId="{51F5DA0A-993D-4201-B17F-3484624BEC7C}" destId="{2B74785F-4A95-4A14-92FF-A20908565074}" srcOrd="1" destOrd="0" presId="urn:microsoft.com/office/officeart/2005/8/layout/list1"/>
    <dgm:cxn modelId="{41AD411E-D543-49E3-89EF-B057AA3FD976}" type="presParOf" srcId="{7E88CC9F-EBC5-4ABA-B62F-1ED216227487}" destId="{04839BC5-9729-441D-8B69-9040240AD88B}" srcOrd="13" destOrd="0" presId="urn:microsoft.com/office/officeart/2005/8/layout/list1"/>
    <dgm:cxn modelId="{0C87C114-EB1D-4D83-A7B2-9A9B10B8F8A1}" type="presParOf" srcId="{7E88CC9F-EBC5-4ABA-B62F-1ED216227487}" destId="{D98D6192-2F7B-4DA3-ABE9-938B036589B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BD859-1EE6-41D2-B078-07AD5888C465}">
      <dsp:nvSpPr>
        <dsp:cNvPr id="0" name=""/>
        <dsp:cNvSpPr/>
      </dsp:nvSpPr>
      <dsp:spPr>
        <a:xfrm>
          <a:off x="0" y="313626"/>
          <a:ext cx="4861035" cy="4536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7A258-CD1B-47CB-965E-C36EB0AA2288}">
      <dsp:nvSpPr>
        <dsp:cNvPr id="0" name=""/>
        <dsp:cNvSpPr/>
      </dsp:nvSpPr>
      <dsp:spPr>
        <a:xfrm>
          <a:off x="243051" y="47946"/>
          <a:ext cx="3402724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615" tIns="0" rIns="12861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is Authentication</a:t>
          </a:r>
        </a:p>
      </dsp:txBody>
      <dsp:txXfrm>
        <a:off x="268990" y="73885"/>
        <a:ext cx="3350846" cy="479482"/>
      </dsp:txXfrm>
    </dsp:sp>
    <dsp:sp modelId="{81E8774A-B85E-4E68-95B2-C7AFAD66CCDA}">
      <dsp:nvSpPr>
        <dsp:cNvPr id="0" name=""/>
        <dsp:cNvSpPr/>
      </dsp:nvSpPr>
      <dsp:spPr>
        <a:xfrm>
          <a:off x="0" y="1130106"/>
          <a:ext cx="4861035" cy="4536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F36CE-D734-4657-BA16-5D694137535D}">
      <dsp:nvSpPr>
        <dsp:cNvPr id="0" name=""/>
        <dsp:cNvSpPr/>
      </dsp:nvSpPr>
      <dsp:spPr>
        <a:xfrm>
          <a:off x="243051" y="864426"/>
          <a:ext cx="3402724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615" tIns="0" rIns="12861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Problems in Authentication</a:t>
          </a:r>
        </a:p>
      </dsp:txBody>
      <dsp:txXfrm>
        <a:off x="268990" y="890365"/>
        <a:ext cx="3350846" cy="479482"/>
      </dsp:txXfrm>
    </dsp:sp>
    <dsp:sp modelId="{F849CF97-0867-4443-BE34-6A824034FDDB}">
      <dsp:nvSpPr>
        <dsp:cNvPr id="0" name=""/>
        <dsp:cNvSpPr/>
      </dsp:nvSpPr>
      <dsp:spPr>
        <a:xfrm>
          <a:off x="0" y="1946586"/>
          <a:ext cx="4861035" cy="4536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087EA-5B0A-4D4F-9C57-C7959C74858D}">
      <dsp:nvSpPr>
        <dsp:cNvPr id="0" name=""/>
        <dsp:cNvSpPr/>
      </dsp:nvSpPr>
      <dsp:spPr>
        <a:xfrm>
          <a:off x="243051" y="1680907"/>
          <a:ext cx="3402724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615" tIns="0" rIns="12861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Solution - Hashing</a:t>
          </a:r>
        </a:p>
      </dsp:txBody>
      <dsp:txXfrm>
        <a:off x="268990" y="1706846"/>
        <a:ext cx="3350846" cy="479482"/>
      </dsp:txXfrm>
    </dsp:sp>
    <dsp:sp modelId="{D98D6192-2F7B-4DA3-ABE9-938B036589BF}">
      <dsp:nvSpPr>
        <dsp:cNvPr id="0" name=""/>
        <dsp:cNvSpPr/>
      </dsp:nvSpPr>
      <dsp:spPr>
        <a:xfrm>
          <a:off x="0" y="2763067"/>
          <a:ext cx="4861035" cy="4536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4785F-4A95-4A14-92FF-A20908565074}">
      <dsp:nvSpPr>
        <dsp:cNvPr id="0" name=""/>
        <dsp:cNvSpPr/>
      </dsp:nvSpPr>
      <dsp:spPr>
        <a:xfrm>
          <a:off x="243051" y="2497387"/>
          <a:ext cx="3402724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615" tIns="0" rIns="12861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Live Demo</a:t>
          </a:r>
        </a:p>
      </dsp:txBody>
      <dsp:txXfrm>
        <a:off x="268990" y="2523326"/>
        <a:ext cx="3350846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solidFill>
                <a:srgbClr val="1C1D1F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31340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39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51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42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6075" y="1161150"/>
            <a:ext cx="4864500" cy="26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6075" y="3865893"/>
            <a:ext cx="4344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536850"/>
            <a:ext cx="7704000" cy="29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100">
                <a:solidFill>
                  <a:srgbClr val="434343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lphaLcPeriod"/>
              <a:defRPr sz="1100"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romanLcPeriod"/>
              <a:defRPr sz="1100"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rabicPeriod"/>
              <a:defRPr sz="1100"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lphaLcPeriod"/>
              <a:defRPr sz="1100"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romanLcPeriod"/>
              <a:defRPr sz="1100"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rabicPeriod"/>
              <a:defRPr sz="1100"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lphaLcPeriod"/>
              <a:defRPr sz="1100"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Roboto Condensed Light"/>
              <a:buAutoNum type="romanLcPeriod"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4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2"/>
          </p:nvPr>
        </p:nvSpPr>
        <p:spPr>
          <a:xfrm>
            <a:off x="720000" y="866425"/>
            <a:ext cx="568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5626875" y="3058675"/>
            <a:ext cx="2797200" cy="1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722223" y="3292758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3" hasCustomPrompt="1"/>
          </p:nvPr>
        </p:nvSpPr>
        <p:spPr>
          <a:xfrm>
            <a:off x="3457684" y="3292758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 hasCustomPrompt="1"/>
          </p:nvPr>
        </p:nvSpPr>
        <p:spPr>
          <a:xfrm>
            <a:off x="722223" y="2109223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3457684" y="2109223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6" hasCustomPrompt="1"/>
          </p:nvPr>
        </p:nvSpPr>
        <p:spPr>
          <a:xfrm>
            <a:off x="722223" y="898825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 hasCustomPrompt="1"/>
          </p:nvPr>
        </p:nvSpPr>
        <p:spPr>
          <a:xfrm>
            <a:off x="3457684" y="898825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8"/>
          </p:nvPr>
        </p:nvSpPr>
        <p:spPr>
          <a:xfrm>
            <a:off x="714175" y="3684122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714175" y="3888474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9"/>
          </p:nvPr>
        </p:nvSpPr>
        <p:spPr>
          <a:xfrm>
            <a:off x="3457671" y="3684122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3"/>
          </p:nvPr>
        </p:nvSpPr>
        <p:spPr>
          <a:xfrm>
            <a:off x="3457676" y="3888475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1150175" y="2700900"/>
            <a:ext cx="2525" cy="25"/>
          </a:xfrm>
          <a:custGeom>
            <a:avLst/>
            <a:gdLst/>
            <a:ahLst/>
            <a:cxnLst/>
            <a:rect l="l" t="t" r="r" b="b"/>
            <a:pathLst>
              <a:path w="101" h="1" extrusionOk="0">
                <a:moveTo>
                  <a:pt x="101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CEF2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4"/>
          </p:nvPr>
        </p:nvSpPr>
        <p:spPr>
          <a:xfrm>
            <a:off x="714175" y="250059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714175" y="2704946"/>
            <a:ext cx="2516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16"/>
          </p:nvPr>
        </p:nvSpPr>
        <p:spPr>
          <a:xfrm>
            <a:off x="3457671" y="250059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57676" y="2704947"/>
            <a:ext cx="2516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18"/>
          </p:nvPr>
        </p:nvSpPr>
        <p:spPr>
          <a:xfrm>
            <a:off x="714175" y="129024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14175" y="1494518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 idx="20"/>
          </p:nvPr>
        </p:nvSpPr>
        <p:spPr>
          <a:xfrm>
            <a:off x="3457671" y="129024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3457676" y="1494519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" name="Google Shape;98;p13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3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3"/>
          <p:cNvSpPr txBox="1">
            <a:spLocks noGrp="1"/>
          </p:cNvSpPr>
          <p:nvPr>
            <p:ph type="ctrTitle" idx="22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6" name="Google Shape;236;p27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7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27"/>
          <p:cNvSpPr txBox="1">
            <a:spLocks noGrp="1"/>
          </p:cNvSpPr>
          <p:nvPr>
            <p:ph type="ctrTitle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73" r:id="rId5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/>
          <p:nvPr/>
        </p:nvSpPr>
        <p:spPr>
          <a:xfrm>
            <a:off x="5800838" y="1603450"/>
            <a:ext cx="2144100" cy="2144100"/>
          </a:xfrm>
          <a:prstGeom prst="rect">
            <a:avLst/>
          </a:prstGeom>
          <a:solidFill>
            <a:schemeClr val="dk2"/>
          </a:solidFill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ctrTitle"/>
          </p:nvPr>
        </p:nvSpPr>
        <p:spPr>
          <a:xfrm>
            <a:off x="716075" y="1161150"/>
            <a:ext cx="4864500" cy="26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Authentication</a:t>
            </a:r>
            <a:endParaRPr dirty="0"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1"/>
          </p:nvPr>
        </p:nvSpPr>
        <p:spPr>
          <a:xfrm>
            <a:off x="716075" y="3865893"/>
            <a:ext cx="4344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CS 131 Semester Project || Spring 2022</a:t>
            </a:r>
            <a:endParaRPr dirty="0"/>
          </a:p>
        </p:txBody>
      </p:sp>
      <p:sp>
        <p:nvSpPr>
          <p:cNvPr id="301" name="Google Shape;301;p31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6" name="Google Shape;312;p32">
            <a:extLst>
              <a:ext uri="{FF2B5EF4-FFF2-40B4-BE49-F238E27FC236}">
                <a16:creationId xmlns:a16="http://schemas.microsoft.com/office/drawing/2014/main" id="{76337B85-78C9-5193-2635-9D587569D7BE}"/>
              </a:ext>
            </a:extLst>
          </p:cNvPr>
          <p:cNvSpPr txBox="1"/>
          <p:nvPr/>
        </p:nvSpPr>
        <p:spPr>
          <a:xfrm>
            <a:off x="337585" y="234507"/>
            <a:ext cx="248950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Marie Antonette Bacay</a:t>
            </a:r>
          </a:p>
        </p:txBody>
      </p:sp>
      <p:sp>
        <p:nvSpPr>
          <p:cNvPr id="58" name="Google Shape;340;p33">
            <a:extLst>
              <a:ext uri="{FF2B5EF4-FFF2-40B4-BE49-F238E27FC236}">
                <a16:creationId xmlns:a16="http://schemas.microsoft.com/office/drawing/2014/main" id="{50E5E61D-8B5C-7F7A-C6B3-1722DBC3FB80}"/>
              </a:ext>
            </a:extLst>
          </p:cNvPr>
          <p:cNvSpPr txBox="1">
            <a:spLocks/>
          </p:cNvSpPr>
          <p:nvPr/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spcAft>
                <a:spcPts val="100"/>
              </a:spcAft>
            </a:pPr>
            <a:r>
              <a:rPr lang="en-US" sz="1000" b="1" dirty="0">
                <a:latin typeface="Hammersmith One" panose="02010703030501060504" pitchFamily="2" charset="0"/>
              </a:rPr>
              <a:t>Professor Yuen </a:t>
            </a:r>
            <a:r>
              <a:rPr lang="en-US" sz="1000" b="1" dirty="0" err="1">
                <a:latin typeface="Hammersmith One" panose="02010703030501060504" pitchFamily="2" charset="0"/>
              </a:rPr>
              <a:t>Yuen</a:t>
            </a:r>
            <a:endParaRPr lang="en-US" sz="1000" b="1" dirty="0">
              <a:latin typeface="Hammersmith One" panose="02010703030501060504" pitchFamily="2" charset="0"/>
            </a:endParaRPr>
          </a:p>
        </p:txBody>
      </p:sp>
      <p:pic>
        <p:nvPicPr>
          <p:cNvPr id="5" name="Graphic 4" descr="Lock with solid fill">
            <a:extLst>
              <a:ext uri="{FF2B5EF4-FFF2-40B4-BE49-F238E27FC236}">
                <a16:creationId xmlns:a16="http://schemas.microsoft.com/office/drawing/2014/main" id="{876D7A43-FC2E-A16F-D707-82D4DAFE7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4820" y="2017432"/>
            <a:ext cx="1316135" cy="1316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283BD3-8180-51FC-C77C-090C6E73B86E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474711" y="226624"/>
            <a:ext cx="2490900" cy="432300"/>
          </a:xfrm>
        </p:spPr>
        <p:txBody>
          <a:bodyPr/>
          <a:lstStyle/>
          <a:p>
            <a:pPr algn="l"/>
            <a:r>
              <a:rPr lang="en-US" sz="2400" dirty="0"/>
              <a:t>Overview: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F8A5F-392E-9251-831C-4AC990395F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74C459D-128B-5C41-224A-BAB742A8BC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7546857"/>
              </p:ext>
            </p:extLst>
          </p:nvPr>
        </p:nvGraphicFramePr>
        <p:xfrm>
          <a:off x="2965611" y="1113609"/>
          <a:ext cx="4861035" cy="3264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Circle with left arrow outline">
            <a:extLst>
              <a:ext uri="{FF2B5EF4-FFF2-40B4-BE49-F238E27FC236}">
                <a16:creationId xmlns:a16="http://schemas.microsoft.com/office/drawing/2014/main" id="{0DA8B963-C35F-FA3B-E299-50DAEF1C50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70657" y="1394522"/>
            <a:ext cx="592689" cy="592689"/>
          </a:xfrm>
          <a:prstGeom prst="rect">
            <a:avLst/>
          </a:prstGeom>
        </p:spPr>
      </p:pic>
      <p:pic>
        <p:nvPicPr>
          <p:cNvPr id="8" name="Graphic 7" descr="Circle with left arrow outline">
            <a:extLst>
              <a:ext uri="{FF2B5EF4-FFF2-40B4-BE49-F238E27FC236}">
                <a16:creationId xmlns:a16="http://schemas.microsoft.com/office/drawing/2014/main" id="{563F39B5-68A9-6057-167B-D9D9B2BD88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70657" y="2153227"/>
            <a:ext cx="592689" cy="592689"/>
          </a:xfrm>
          <a:prstGeom prst="rect">
            <a:avLst/>
          </a:prstGeom>
        </p:spPr>
      </p:pic>
      <p:pic>
        <p:nvPicPr>
          <p:cNvPr id="9" name="Graphic 8" descr="Circle with left arrow outline">
            <a:extLst>
              <a:ext uri="{FF2B5EF4-FFF2-40B4-BE49-F238E27FC236}">
                <a16:creationId xmlns:a16="http://schemas.microsoft.com/office/drawing/2014/main" id="{8D1D8D4D-0D4A-7F1A-5B24-6BE4BFB792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70657" y="2911932"/>
            <a:ext cx="592689" cy="592689"/>
          </a:xfrm>
          <a:prstGeom prst="rect">
            <a:avLst/>
          </a:prstGeom>
        </p:spPr>
      </p:pic>
      <p:pic>
        <p:nvPicPr>
          <p:cNvPr id="10" name="Graphic 9" descr="Circle with left arrow outline">
            <a:extLst>
              <a:ext uri="{FF2B5EF4-FFF2-40B4-BE49-F238E27FC236}">
                <a16:creationId xmlns:a16="http://schemas.microsoft.com/office/drawing/2014/main" id="{4E5D9208-1DD8-6F62-A08E-165D2F3B91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70657" y="3670637"/>
            <a:ext cx="592689" cy="59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58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8E065D-0BAD-5728-A6C0-265BA550B664}"/>
              </a:ext>
            </a:extLst>
          </p:cNvPr>
          <p:cNvCxnSpPr>
            <a:cxnSpLocks/>
          </p:cNvCxnSpPr>
          <p:nvPr/>
        </p:nvCxnSpPr>
        <p:spPr>
          <a:xfrm>
            <a:off x="3649980" y="1446745"/>
            <a:ext cx="0" cy="27856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D3DE70-3742-3761-029B-10DCEEE78144}"/>
              </a:ext>
            </a:extLst>
          </p:cNvPr>
          <p:cNvCxnSpPr/>
          <p:nvPr/>
        </p:nvCxnSpPr>
        <p:spPr>
          <a:xfrm>
            <a:off x="3649980" y="2491740"/>
            <a:ext cx="26212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oogle Shape;312;p32">
            <a:extLst>
              <a:ext uri="{FF2B5EF4-FFF2-40B4-BE49-F238E27FC236}">
                <a16:creationId xmlns:a16="http://schemas.microsoft.com/office/drawing/2014/main" id="{D978BF67-A7D5-FB2A-2BEB-BFB0012E1180}"/>
              </a:ext>
            </a:extLst>
          </p:cNvPr>
          <p:cNvSpPr txBox="1"/>
          <p:nvPr/>
        </p:nvSpPr>
        <p:spPr>
          <a:xfrm>
            <a:off x="421405" y="234507"/>
            <a:ext cx="248950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Introduction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D542A2A-CA0E-AB08-B842-96AA8DD9F41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726253" y="1446745"/>
            <a:ext cx="3143340" cy="572700"/>
          </a:xfrm>
        </p:spPr>
        <p:txBody>
          <a:bodyPr/>
          <a:lstStyle/>
          <a:p>
            <a:r>
              <a:rPr lang="en-US" sz="2800" dirty="0"/>
              <a:t>Authentication</a:t>
            </a:r>
          </a:p>
        </p:txBody>
      </p:sp>
      <p:sp>
        <p:nvSpPr>
          <p:cNvPr id="21" name="Google Shape;338;p33">
            <a:extLst>
              <a:ext uri="{FF2B5EF4-FFF2-40B4-BE49-F238E27FC236}">
                <a16:creationId xmlns:a16="http://schemas.microsoft.com/office/drawing/2014/main" id="{5C67B1A8-4168-A58C-4E04-89C584F44EBD}"/>
              </a:ext>
            </a:extLst>
          </p:cNvPr>
          <p:cNvSpPr txBox="1">
            <a:spLocks/>
          </p:cNvSpPr>
          <p:nvPr/>
        </p:nvSpPr>
        <p:spPr>
          <a:xfrm>
            <a:off x="3739316" y="1881012"/>
            <a:ext cx="1103166" cy="374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00"/>
              </a:spcAft>
            </a:pPr>
            <a:r>
              <a:rPr lang="en-US" dirty="0"/>
              <a:t>What is it?</a:t>
            </a:r>
          </a:p>
        </p:txBody>
      </p:sp>
      <p:sp>
        <p:nvSpPr>
          <p:cNvPr id="22" name="Google Shape;338;p33">
            <a:extLst>
              <a:ext uri="{FF2B5EF4-FFF2-40B4-BE49-F238E27FC236}">
                <a16:creationId xmlns:a16="http://schemas.microsoft.com/office/drawing/2014/main" id="{DFA02264-1F63-E56D-306B-B501BA13811F}"/>
              </a:ext>
            </a:extLst>
          </p:cNvPr>
          <p:cNvSpPr txBox="1">
            <a:spLocks/>
          </p:cNvSpPr>
          <p:nvPr/>
        </p:nvSpPr>
        <p:spPr>
          <a:xfrm>
            <a:off x="3649980" y="2453712"/>
            <a:ext cx="3712793" cy="1660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dirty="0"/>
              <a:t>Authentication is the process of verifying who a particular user is. 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US" dirty="0"/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dirty="0"/>
              <a:t>Where we typically authenticate with a username/password combo.</a:t>
            </a:r>
          </a:p>
        </p:txBody>
      </p:sp>
      <p:pic>
        <p:nvPicPr>
          <p:cNvPr id="24" name="Graphic 23" descr="Lock with solid fill">
            <a:extLst>
              <a:ext uri="{FF2B5EF4-FFF2-40B4-BE49-F238E27FC236}">
                <a16:creationId xmlns:a16="http://schemas.microsoft.com/office/drawing/2014/main" id="{46191AD7-490B-4FDE-1C79-3DE1BF67C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1227" y="1562774"/>
            <a:ext cx="1857931" cy="1857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486533" y="218183"/>
            <a:ext cx="170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Storing Passwords</a:t>
            </a:r>
            <a:endParaRPr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pic>
        <p:nvPicPr>
          <p:cNvPr id="1030" name="Picture 6" descr="Web Browser Clip Art at Clker.com - vector clip art online, royalty free &amp;  public domain">
            <a:extLst>
              <a:ext uri="{FF2B5EF4-FFF2-40B4-BE49-F238E27FC236}">
                <a16:creationId xmlns:a16="http://schemas.microsoft.com/office/drawing/2014/main" id="{8BB79A5F-71D7-5E3D-2C97-9C5EEBECD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2" y="1944619"/>
            <a:ext cx="1428631" cy="13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30B4004-CC31-E7B7-99BD-C4EDF90A5A77}"/>
              </a:ext>
            </a:extLst>
          </p:cNvPr>
          <p:cNvCxnSpPr/>
          <p:nvPr/>
        </p:nvCxnSpPr>
        <p:spPr>
          <a:xfrm>
            <a:off x="2312889" y="2837542"/>
            <a:ext cx="2235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Google Shape;338;p33">
            <a:extLst>
              <a:ext uri="{FF2B5EF4-FFF2-40B4-BE49-F238E27FC236}">
                <a16:creationId xmlns:a16="http://schemas.microsoft.com/office/drawing/2014/main" id="{AA97AD82-CF98-AF33-78FF-071F43D0A74D}"/>
              </a:ext>
            </a:extLst>
          </p:cNvPr>
          <p:cNvSpPr txBox="1">
            <a:spLocks/>
          </p:cNvSpPr>
          <p:nvPr/>
        </p:nvSpPr>
        <p:spPr>
          <a:xfrm>
            <a:off x="2312889" y="1944618"/>
            <a:ext cx="2075543" cy="767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n-US" dirty="0"/>
              <a:t>LOG ME IN WITH:</a:t>
            </a:r>
          </a:p>
          <a:p>
            <a:pPr algn="ctr">
              <a:spcAft>
                <a:spcPts val="100"/>
              </a:spcAft>
            </a:pPr>
            <a:r>
              <a:rPr lang="en-US" dirty="0"/>
              <a:t>Username: ‘catdog123’</a:t>
            </a:r>
          </a:p>
          <a:p>
            <a:pPr algn="ctr">
              <a:spcAft>
                <a:spcPts val="100"/>
              </a:spcAft>
            </a:pPr>
            <a:r>
              <a:rPr lang="en-US" dirty="0"/>
              <a:t>Password: ‘lizard987’</a:t>
            </a:r>
          </a:p>
        </p:txBody>
      </p:sp>
      <p:pic>
        <p:nvPicPr>
          <p:cNvPr id="1028" name="Picture 4" descr="Server Clipart Images, Stock Photos &amp; Vectors | Shutterstock">
            <a:extLst>
              <a:ext uri="{FF2B5EF4-FFF2-40B4-BE49-F238E27FC236}">
                <a16:creationId xmlns:a16="http://schemas.microsoft.com/office/drawing/2014/main" id="{B3A8A550-A554-ED56-00E0-A962F428D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t="16429" r="19576" b="20964"/>
          <a:stretch/>
        </p:blipFill>
        <p:spPr bwMode="auto">
          <a:xfrm>
            <a:off x="4684094" y="2187514"/>
            <a:ext cx="1428632" cy="1300056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12;p32">
            <a:extLst>
              <a:ext uri="{FF2B5EF4-FFF2-40B4-BE49-F238E27FC236}">
                <a16:creationId xmlns:a16="http://schemas.microsoft.com/office/drawing/2014/main" id="{675C9697-7097-2281-1B2B-D17A780E6C25}"/>
              </a:ext>
            </a:extLst>
          </p:cNvPr>
          <p:cNvSpPr txBox="1"/>
          <p:nvPr/>
        </p:nvSpPr>
        <p:spPr>
          <a:xfrm>
            <a:off x="1155562" y="1568912"/>
            <a:ext cx="76876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CLIENT</a:t>
            </a:r>
          </a:p>
        </p:txBody>
      </p:sp>
      <p:sp>
        <p:nvSpPr>
          <p:cNvPr id="13" name="Google Shape;312;p32">
            <a:extLst>
              <a:ext uri="{FF2B5EF4-FFF2-40B4-BE49-F238E27FC236}">
                <a16:creationId xmlns:a16="http://schemas.microsoft.com/office/drawing/2014/main" id="{603CE19A-60A0-B4B1-A79E-93DD58013A37}"/>
              </a:ext>
            </a:extLst>
          </p:cNvPr>
          <p:cNvSpPr txBox="1"/>
          <p:nvPr/>
        </p:nvSpPr>
        <p:spPr>
          <a:xfrm>
            <a:off x="4945083" y="1744578"/>
            <a:ext cx="84580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SERVER</a:t>
            </a:r>
          </a:p>
        </p:txBody>
      </p:sp>
      <p:sp>
        <p:nvSpPr>
          <p:cNvPr id="14" name="Google Shape;312;p32">
            <a:extLst>
              <a:ext uri="{FF2B5EF4-FFF2-40B4-BE49-F238E27FC236}">
                <a16:creationId xmlns:a16="http://schemas.microsoft.com/office/drawing/2014/main" id="{9957C605-2177-6004-1619-C067226DBFC7}"/>
              </a:ext>
            </a:extLst>
          </p:cNvPr>
          <p:cNvSpPr txBox="1"/>
          <p:nvPr/>
        </p:nvSpPr>
        <p:spPr>
          <a:xfrm>
            <a:off x="7137882" y="1568912"/>
            <a:ext cx="109980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DATABASE</a:t>
            </a:r>
          </a:p>
        </p:txBody>
      </p:sp>
      <p:sp>
        <p:nvSpPr>
          <p:cNvPr id="15" name="Google Shape;338;p33">
            <a:extLst>
              <a:ext uri="{FF2B5EF4-FFF2-40B4-BE49-F238E27FC236}">
                <a16:creationId xmlns:a16="http://schemas.microsoft.com/office/drawing/2014/main" id="{ABEDF22D-6D28-4D81-0342-D46479371AB5}"/>
              </a:ext>
            </a:extLst>
          </p:cNvPr>
          <p:cNvSpPr txBox="1">
            <a:spLocks/>
          </p:cNvSpPr>
          <p:nvPr/>
        </p:nvSpPr>
        <p:spPr>
          <a:xfrm>
            <a:off x="6408388" y="1944618"/>
            <a:ext cx="2930615" cy="2568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00"/>
              </a:spcAft>
            </a:pPr>
            <a:r>
              <a:rPr lang="en-US" dirty="0"/>
              <a:t>{</a:t>
            </a:r>
          </a:p>
          <a:p>
            <a:pPr>
              <a:spcAft>
                <a:spcPts val="100"/>
              </a:spcAft>
            </a:pPr>
            <a:r>
              <a:rPr lang="en-US" dirty="0"/>
              <a:t>      username: ‘kitkat321’</a:t>
            </a:r>
          </a:p>
          <a:p>
            <a:pPr>
              <a:spcAft>
                <a:spcPts val="100"/>
              </a:spcAft>
            </a:pPr>
            <a:r>
              <a:rPr lang="en-US" dirty="0"/>
              <a:t>      password: ‘</a:t>
            </a:r>
            <a:r>
              <a:rPr lang="en-US" dirty="0" err="1"/>
              <a:t>meowmeow</a:t>
            </a:r>
            <a:r>
              <a:rPr lang="en-US" dirty="0"/>
              <a:t>’</a:t>
            </a:r>
          </a:p>
          <a:p>
            <a:pPr>
              <a:spcAft>
                <a:spcPts val="100"/>
              </a:spcAft>
            </a:pPr>
            <a:r>
              <a:rPr lang="en-US" dirty="0"/>
              <a:t>},</a:t>
            </a:r>
          </a:p>
          <a:p>
            <a:pPr>
              <a:spcAft>
                <a:spcPts val="100"/>
              </a:spcAft>
            </a:pPr>
            <a:r>
              <a:rPr lang="en-US" b="1" dirty="0"/>
              <a:t>{</a:t>
            </a:r>
          </a:p>
          <a:p>
            <a:pPr>
              <a:spcAft>
                <a:spcPts val="100"/>
              </a:spcAft>
            </a:pPr>
            <a:r>
              <a:rPr lang="en-US" b="1" dirty="0"/>
              <a:t>      username: ‘catdog123’</a:t>
            </a:r>
          </a:p>
          <a:p>
            <a:pPr>
              <a:spcAft>
                <a:spcPts val="100"/>
              </a:spcAft>
            </a:pPr>
            <a:r>
              <a:rPr lang="en-US" b="1" dirty="0"/>
              <a:t>      password: ‘lizard987’</a:t>
            </a:r>
          </a:p>
          <a:p>
            <a:pPr>
              <a:spcAft>
                <a:spcPts val="100"/>
              </a:spcAft>
            </a:pPr>
            <a:endParaRPr lang="en-US" b="1" dirty="0"/>
          </a:p>
          <a:p>
            <a:pPr>
              <a:spcAft>
                <a:spcPts val="100"/>
              </a:spcAft>
            </a:pPr>
            <a:r>
              <a:rPr lang="en-US" b="1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8E065D-0BAD-5728-A6C0-265BA550B664}"/>
              </a:ext>
            </a:extLst>
          </p:cNvPr>
          <p:cNvCxnSpPr>
            <a:cxnSpLocks/>
          </p:cNvCxnSpPr>
          <p:nvPr/>
        </p:nvCxnSpPr>
        <p:spPr>
          <a:xfrm>
            <a:off x="3649980" y="1446745"/>
            <a:ext cx="0" cy="27856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D3DE70-3742-3761-029B-10DCEEE78144}"/>
              </a:ext>
            </a:extLst>
          </p:cNvPr>
          <p:cNvCxnSpPr/>
          <p:nvPr/>
        </p:nvCxnSpPr>
        <p:spPr>
          <a:xfrm>
            <a:off x="3649980" y="2491740"/>
            <a:ext cx="26212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oogle Shape;312;p32">
            <a:extLst>
              <a:ext uri="{FF2B5EF4-FFF2-40B4-BE49-F238E27FC236}">
                <a16:creationId xmlns:a16="http://schemas.microsoft.com/office/drawing/2014/main" id="{D978BF67-A7D5-FB2A-2BEB-BFB0012E1180}"/>
              </a:ext>
            </a:extLst>
          </p:cNvPr>
          <p:cNvSpPr txBox="1"/>
          <p:nvPr/>
        </p:nvSpPr>
        <p:spPr>
          <a:xfrm>
            <a:off x="421405" y="234507"/>
            <a:ext cx="248950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The Solution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D542A2A-CA0E-AB08-B842-96AA8DD9F41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726253" y="1446745"/>
            <a:ext cx="3143340" cy="572700"/>
          </a:xfrm>
        </p:spPr>
        <p:txBody>
          <a:bodyPr/>
          <a:lstStyle/>
          <a:p>
            <a:r>
              <a:rPr lang="en-US" sz="2800" dirty="0"/>
              <a:t>HASHING</a:t>
            </a:r>
          </a:p>
        </p:txBody>
      </p:sp>
      <p:sp>
        <p:nvSpPr>
          <p:cNvPr id="21" name="Google Shape;338;p33">
            <a:extLst>
              <a:ext uri="{FF2B5EF4-FFF2-40B4-BE49-F238E27FC236}">
                <a16:creationId xmlns:a16="http://schemas.microsoft.com/office/drawing/2014/main" id="{5C67B1A8-4168-A58C-4E04-89C584F44EBD}"/>
              </a:ext>
            </a:extLst>
          </p:cNvPr>
          <p:cNvSpPr txBox="1">
            <a:spLocks/>
          </p:cNvSpPr>
          <p:nvPr/>
        </p:nvSpPr>
        <p:spPr>
          <a:xfrm>
            <a:off x="3739315" y="1881012"/>
            <a:ext cx="1754705" cy="374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00"/>
              </a:spcAft>
            </a:pPr>
            <a:r>
              <a:rPr lang="en-US" dirty="0"/>
              <a:t>THE SOLUTION</a:t>
            </a:r>
          </a:p>
        </p:txBody>
      </p:sp>
      <p:sp>
        <p:nvSpPr>
          <p:cNvPr id="22" name="Google Shape;338;p33">
            <a:extLst>
              <a:ext uri="{FF2B5EF4-FFF2-40B4-BE49-F238E27FC236}">
                <a16:creationId xmlns:a16="http://schemas.microsoft.com/office/drawing/2014/main" id="{DFA02264-1F63-E56D-306B-B501BA13811F}"/>
              </a:ext>
            </a:extLst>
          </p:cNvPr>
          <p:cNvSpPr txBox="1">
            <a:spLocks/>
          </p:cNvSpPr>
          <p:nvPr/>
        </p:nvSpPr>
        <p:spPr>
          <a:xfrm>
            <a:off x="3679008" y="2449831"/>
            <a:ext cx="2800823" cy="1782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dirty="0"/>
              <a:t>Rather than storing a password in the database as it is, we run the password through a </a:t>
            </a:r>
            <a:r>
              <a:rPr lang="en-US" b="1" dirty="0"/>
              <a:t>hashing function </a:t>
            </a:r>
            <a:r>
              <a:rPr lang="en-US" dirty="0"/>
              <a:t>first and then store the result in the database.</a:t>
            </a:r>
          </a:p>
          <a:p>
            <a:pPr>
              <a:spcAft>
                <a:spcPts val="100"/>
              </a:spcAft>
            </a:pPr>
            <a:endParaRPr lang="en-US" dirty="0"/>
          </a:p>
        </p:txBody>
      </p:sp>
      <p:pic>
        <p:nvPicPr>
          <p:cNvPr id="2050" name="Picture 2" descr="Computer Pc Clipart Computer Monitor - Computer Monitor PNG – Stunning free  transparent png clipart images free download">
            <a:extLst>
              <a:ext uri="{FF2B5EF4-FFF2-40B4-BE49-F238E27FC236}">
                <a16:creationId xmlns:a16="http://schemas.microsoft.com/office/drawing/2014/main" id="{EAC4CE37-F149-7560-EEF5-343075550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8" t="9876" r="20024" b="10547"/>
          <a:stretch/>
        </p:blipFill>
        <p:spPr bwMode="auto">
          <a:xfrm>
            <a:off x="1514929" y="1869219"/>
            <a:ext cx="1815927" cy="165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0">
            <a:extLst>
              <a:ext uri="{FF2B5EF4-FFF2-40B4-BE49-F238E27FC236}">
                <a16:creationId xmlns:a16="http://schemas.microsoft.com/office/drawing/2014/main" id="{B6181500-6864-9A88-5A7C-D590A6610A84}"/>
              </a:ext>
            </a:extLst>
          </p:cNvPr>
          <p:cNvSpPr txBox="1">
            <a:spLocks/>
          </p:cNvSpPr>
          <p:nvPr/>
        </p:nvSpPr>
        <p:spPr>
          <a:xfrm>
            <a:off x="2104331" y="2184381"/>
            <a:ext cx="675395" cy="54254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/>
            <a:r>
              <a:rPr lang="en-US" sz="2800" dirty="0">
                <a:solidFill>
                  <a:schemeClr val="bg2"/>
                </a:solidFill>
              </a:rPr>
              <a:t>FN</a:t>
            </a:r>
          </a:p>
        </p:txBody>
      </p:sp>
    </p:spTree>
    <p:extLst>
      <p:ext uri="{BB962C8B-B14F-4D97-AF65-F5344CB8AC3E}">
        <p14:creationId xmlns:p14="http://schemas.microsoft.com/office/powerpoint/2010/main" val="2976979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990978-E0E9-F7BB-889B-6D5B9F83E9D6}"/>
              </a:ext>
            </a:extLst>
          </p:cNvPr>
          <p:cNvCxnSpPr>
            <a:cxnSpLocks/>
          </p:cNvCxnSpPr>
          <p:nvPr/>
        </p:nvCxnSpPr>
        <p:spPr>
          <a:xfrm>
            <a:off x="2501288" y="2234702"/>
            <a:ext cx="34664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495733" y="245315"/>
            <a:ext cx="170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Storing Passwords</a:t>
            </a:r>
            <a:endParaRPr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AF310A-982E-AEB9-E916-FBF94117C573}"/>
              </a:ext>
            </a:extLst>
          </p:cNvPr>
          <p:cNvCxnSpPr>
            <a:cxnSpLocks/>
          </p:cNvCxnSpPr>
          <p:nvPr/>
        </p:nvCxnSpPr>
        <p:spPr>
          <a:xfrm>
            <a:off x="2501290" y="2953603"/>
            <a:ext cx="34664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0">
            <a:extLst>
              <a:ext uri="{FF2B5EF4-FFF2-40B4-BE49-F238E27FC236}">
                <a16:creationId xmlns:a16="http://schemas.microsoft.com/office/drawing/2014/main" id="{6677D4E2-46D2-AB94-A91B-EE489872DC08}"/>
              </a:ext>
            </a:extLst>
          </p:cNvPr>
          <p:cNvSpPr txBox="1">
            <a:spLocks/>
          </p:cNvSpPr>
          <p:nvPr/>
        </p:nvSpPr>
        <p:spPr>
          <a:xfrm>
            <a:off x="3514440" y="1958597"/>
            <a:ext cx="1440197" cy="12263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chemeClr val="bg2"/>
                </a:solidFill>
              </a:rPr>
              <a:t>FN</a:t>
            </a:r>
          </a:p>
        </p:txBody>
      </p:sp>
      <p:sp>
        <p:nvSpPr>
          <p:cNvPr id="18" name="Google Shape;338;p33">
            <a:extLst>
              <a:ext uri="{FF2B5EF4-FFF2-40B4-BE49-F238E27FC236}">
                <a16:creationId xmlns:a16="http://schemas.microsoft.com/office/drawing/2014/main" id="{62646B19-314D-0BEC-B4B1-07437292CCDF}"/>
              </a:ext>
            </a:extLst>
          </p:cNvPr>
          <p:cNvSpPr txBox="1">
            <a:spLocks/>
          </p:cNvSpPr>
          <p:nvPr/>
        </p:nvSpPr>
        <p:spPr>
          <a:xfrm>
            <a:off x="542497" y="2685558"/>
            <a:ext cx="2075543" cy="767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n-US" sz="2400" dirty="0"/>
              <a:t>‘catdog124’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2A133-804F-FDFC-A9A5-3792003F4A25}"/>
              </a:ext>
            </a:extLst>
          </p:cNvPr>
          <p:cNvSpPr txBox="1"/>
          <p:nvPr/>
        </p:nvSpPr>
        <p:spPr>
          <a:xfrm>
            <a:off x="6082632" y="2649370"/>
            <a:ext cx="2502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400" dirty="0"/>
              <a:t>87E2DEE95AE5B2C38DB118146B5381F6263642F1373711FABB3075482123E4B7</a:t>
            </a:r>
            <a:endParaRPr lang="en-US" dirty="0"/>
          </a:p>
        </p:txBody>
      </p:sp>
      <p:sp>
        <p:nvSpPr>
          <p:cNvPr id="20" name="Google Shape;338;p33">
            <a:extLst>
              <a:ext uri="{FF2B5EF4-FFF2-40B4-BE49-F238E27FC236}">
                <a16:creationId xmlns:a16="http://schemas.microsoft.com/office/drawing/2014/main" id="{511CB223-937E-09C8-EFB1-7C4994A7CB4D}"/>
              </a:ext>
            </a:extLst>
          </p:cNvPr>
          <p:cNvSpPr txBox="1">
            <a:spLocks/>
          </p:cNvSpPr>
          <p:nvPr/>
        </p:nvSpPr>
        <p:spPr>
          <a:xfrm>
            <a:off x="558375" y="1929640"/>
            <a:ext cx="2075543" cy="767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n-US" sz="2400" dirty="0"/>
              <a:t>‘kitkat421’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154D5E-4348-49D5-FB73-8132888D37BB}"/>
              </a:ext>
            </a:extLst>
          </p:cNvPr>
          <p:cNvSpPr txBox="1"/>
          <p:nvPr/>
        </p:nvSpPr>
        <p:spPr>
          <a:xfrm>
            <a:off x="6082631" y="1865370"/>
            <a:ext cx="2502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400" dirty="0"/>
              <a:t>CCD758E72A8A8CB5F140BAB26837F363908550F2558ED86D229EC9016FED49B9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76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495733" y="245315"/>
            <a:ext cx="170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Storing Passwords</a:t>
            </a:r>
            <a:endParaRPr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pic>
        <p:nvPicPr>
          <p:cNvPr id="1030" name="Picture 6" descr="Web Browser Clip Art at Clker.com - vector clip art online, royalty free &amp;  public domain">
            <a:extLst>
              <a:ext uri="{FF2B5EF4-FFF2-40B4-BE49-F238E27FC236}">
                <a16:creationId xmlns:a16="http://schemas.microsoft.com/office/drawing/2014/main" id="{8BB79A5F-71D7-5E3D-2C97-9C5EEBECD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6" y="1568912"/>
            <a:ext cx="1080729" cy="98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30B4004-CC31-E7B7-99BD-C4EDF90A5A77}"/>
              </a:ext>
            </a:extLst>
          </p:cNvPr>
          <p:cNvCxnSpPr/>
          <p:nvPr/>
        </p:nvCxnSpPr>
        <p:spPr>
          <a:xfrm>
            <a:off x="1587174" y="2187514"/>
            <a:ext cx="2235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Google Shape;338;p33">
            <a:extLst>
              <a:ext uri="{FF2B5EF4-FFF2-40B4-BE49-F238E27FC236}">
                <a16:creationId xmlns:a16="http://schemas.microsoft.com/office/drawing/2014/main" id="{AA97AD82-CF98-AF33-78FF-071F43D0A74D}"/>
              </a:ext>
            </a:extLst>
          </p:cNvPr>
          <p:cNvSpPr txBox="1">
            <a:spLocks/>
          </p:cNvSpPr>
          <p:nvPr/>
        </p:nvSpPr>
        <p:spPr>
          <a:xfrm>
            <a:off x="1522547" y="1354925"/>
            <a:ext cx="2075543" cy="767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n-US" sz="1200" dirty="0"/>
              <a:t>LOG ME IN WITH:</a:t>
            </a:r>
          </a:p>
          <a:p>
            <a:pPr algn="ctr">
              <a:spcAft>
                <a:spcPts val="100"/>
              </a:spcAft>
            </a:pPr>
            <a:r>
              <a:rPr lang="en-US" sz="1200" dirty="0"/>
              <a:t>Username: ‘catdog123’</a:t>
            </a:r>
          </a:p>
          <a:p>
            <a:pPr algn="ctr">
              <a:spcAft>
                <a:spcPts val="100"/>
              </a:spcAft>
            </a:pPr>
            <a:r>
              <a:rPr lang="en-US" sz="1200" dirty="0"/>
              <a:t>Password: ‘lizard987’</a:t>
            </a:r>
          </a:p>
        </p:txBody>
      </p:sp>
      <p:pic>
        <p:nvPicPr>
          <p:cNvPr id="1028" name="Picture 4" descr="Server Clipart Images, Stock Photos &amp; Vectors | Shutterstock">
            <a:extLst>
              <a:ext uri="{FF2B5EF4-FFF2-40B4-BE49-F238E27FC236}">
                <a16:creationId xmlns:a16="http://schemas.microsoft.com/office/drawing/2014/main" id="{B3A8A550-A554-ED56-00E0-A962F428D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t="16429" r="19576" b="20964"/>
          <a:stretch/>
        </p:blipFill>
        <p:spPr bwMode="auto">
          <a:xfrm>
            <a:off x="4029432" y="1622360"/>
            <a:ext cx="1099804" cy="1000822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12;p32">
            <a:extLst>
              <a:ext uri="{FF2B5EF4-FFF2-40B4-BE49-F238E27FC236}">
                <a16:creationId xmlns:a16="http://schemas.microsoft.com/office/drawing/2014/main" id="{675C9697-7097-2281-1B2B-D17A780E6C25}"/>
              </a:ext>
            </a:extLst>
          </p:cNvPr>
          <p:cNvSpPr txBox="1"/>
          <p:nvPr/>
        </p:nvSpPr>
        <p:spPr>
          <a:xfrm>
            <a:off x="581516" y="1184716"/>
            <a:ext cx="76876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CLIENT</a:t>
            </a:r>
          </a:p>
        </p:txBody>
      </p:sp>
      <p:sp>
        <p:nvSpPr>
          <p:cNvPr id="13" name="Google Shape;312;p32">
            <a:extLst>
              <a:ext uri="{FF2B5EF4-FFF2-40B4-BE49-F238E27FC236}">
                <a16:creationId xmlns:a16="http://schemas.microsoft.com/office/drawing/2014/main" id="{603CE19A-60A0-B4B1-A79E-93DD58013A37}"/>
              </a:ext>
            </a:extLst>
          </p:cNvPr>
          <p:cNvSpPr txBox="1"/>
          <p:nvPr/>
        </p:nvSpPr>
        <p:spPr>
          <a:xfrm>
            <a:off x="4201750" y="1301131"/>
            <a:ext cx="84580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SERVER</a:t>
            </a:r>
          </a:p>
        </p:txBody>
      </p:sp>
      <p:sp>
        <p:nvSpPr>
          <p:cNvPr id="14" name="Google Shape;312;p32">
            <a:extLst>
              <a:ext uri="{FF2B5EF4-FFF2-40B4-BE49-F238E27FC236}">
                <a16:creationId xmlns:a16="http://schemas.microsoft.com/office/drawing/2014/main" id="{9957C605-2177-6004-1619-C067226DBFC7}"/>
              </a:ext>
            </a:extLst>
          </p:cNvPr>
          <p:cNvSpPr txBox="1"/>
          <p:nvPr/>
        </p:nvSpPr>
        <p:spPr>
          <a:xfrm>
            <a:off x="6150427" y="640154"/>
            <a:ext cx="109980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DATABASE</a:t>
            </a:r>
          </a:p>
        </p:txBody>
      </p:sp>
      <p:sp>
        <p:nvSpPr>
          <p:cNvPr id="15" name="Google Shape;338;p33">
            <a:extLst>
              <a:ext uri="{FF2B5EF4-FFF2-40B4-BE49-F238E27FC236}">
                <a16:creationId xmlns:a16="http://schemas.microsoft.com/office/drawing/2014/main" id="{ABEDF22D-6D28-4D81-0342-D46479371AB5}"/>
              </a:ext>
            </a:extLst>
          </p:cNvPr>
          <p:cNvSpPr txBox="1">
            <a:spLocks/>
          </p:cNvSpPr>
          <p:nvPr/>
        </p:nvSpPr>
        <p:spPr>
          <a:xfrm>
            <a:off x="5449660" y="846790"/>
            <a:ext cx="2930615" cy="2551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00"/>
              </a:spcAft>
            </a:pPr>
            <a:r>
              <a:rPr lang="en-US" sz="1200" dirty="0"/>
              <a:t>{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username: ‘kitkat321’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password: ‘CCD758E72A8A8CB5F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140BAB26837F363908550F2558E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D86D229EC9016FED49B9’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},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{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username: ‘catdog123’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password:‘87E2DEE95AE5B2C38D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B118146B5381F6263642F1373711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FABB3075482123E4B7’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AF310A-982E-AEB9-E916-FBF94117C573}"/>
              </a:ext>
            </a:extLst>
          </p:cNvPr>
          <p:cNvCxnSpPr>
            <a:cxnSpLocks/>
          </p:cNvCxnSpPr>
          <p:nvPr/>
        </p:nvCxnSpPr>
        <p:spPr>
          <a:xfrm>
            <a:off x="2155689" y="4161080"/>
            <a:ext cx="34664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0">
            <a:extLst>
              <a:ext uri="{FF2B5EF4-FFF2-40B4-BE49-F238E27FC236}">
                <a16:creationId xmlns:a16="http://schemas.microsoft.com/office/drawing/2014/main" id="{6677D4E2-46D2-AB94-A91B-EE489872DC08}"/>
              </a:ext>
            </a:extLst>
          </p:cNvPr>
          <p:cNvSpPr txBox="1">
            <a:spLocks/>
          </p:cNvSpPr>
          <p:nvPr/>
        </p:nvSpPr>
        <p:spPr>
          <a:xfrm>
            <a:off x="3298934" y="3652850"/>
            <a:ext cx="1163805" cy="8563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</a:rPr>
              <a:t>FN</a:t>
            </a:r>
          </a:p>
        </p:txBody>
      </p:sp>
      <p:sp>
        <p:nvSpPr>
          <p:cNvPr id="18" name="Google Shape;338;p33">
            <a:extLst>
              <a:ext uri="{FF2B5EF4-FFF2-40B4-BE49-F238E27FC236}">
                <a16:creationId xmlns:a16="http://schemas.microsoft.com/office/drawing/2014/main" id="{62646B19-314D-0BEC-B4B1-07437292CCDF}"/>
              </a:ext>
            </a:extLst>
          </p:cNvPr>
          <p:cNvSpPr txBox="1">
            <a:spLocks/>
          </p:cNvSpPr>
          <p:nvPr/>
        </p:nvSpPr>
        <p:spPr>
          <a:xfrm>
            <a:off x="312511" y="3843375"/>
            <a:ext cx="2075543" cy="767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n-US" sz="2400" dirty="0"/>
              <a:t>‘lizard987’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2A133-804F-FDFC-A9A5-3792003F4A25}"/>
              </a:ext>
            </a:extLst>
          </p:cNvPr>
          <p:cNvSpPr txBox="1"/>
          <p:nvPr/>
        </p:nvSpPr>
        <p:spPr>
          <a:xfrm>
            <a:off x="5584231" y="3670073"/>
            <a:ext cx="1915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400" dirty="0"/>
              <a:t>87E2DEE95AE5B2C38DB118146B5381F6263642F1373711FABB3075482123E4B7</a:t>
            </a:r>
            <a:endParaRPr lang="en-US" dirty="0"/>
          </a:p>
        </p:txBody>
      </p:sp>
      <p:sp>
        <p:nvSpPr>
          <p:cNvPr id="19" name="Google Shape;312;p32">
            <a:extLst>
              <a:ext uri="{FF2B5EF4-FFF2-40B4-BE49-F238E27FC236}">
                <a16:creationId xmlns:a16="http://schemas.microsoft.com/office/drawing/2014/main" id="{C2DB7C4C-20FA-EF37-A4FC-8A9CCD1477B9}"/>
              </a:ext>
            </a:extLst>
          </p:cNvPr>
          <p:cNvSpPr txBox="1"/>
          <p:nvPr/>
        </p:nvSpPr>
        <p:spPr>
          <a:xfrm>
            <a:off x="7577936" y="3796441"/>
            <a:ext cx="128515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C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MATCHED!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238371-6685-14D1-E12A-7D7482D82441}"/>
              </a:ext>
            </a:extLst>
          </p:cNvPr>
          <p:cNvSpPr/>
          <p:nvPr/>
        </p:nvSpPr>
        <p:spPr>
          <a:xfrm>
            <a:off x="5622188" y="2504502"/>
            <a:ext cx="2654389" cy="6697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CAFBD2-E8CE-B35A-C16B-A6E7FADD40E7}"/>
              </a:ext>
            </a:extLst>
          </p:cNvPr>
          <p:cNvSpPr/>
          <p:nvPr/>
        </p:nvSpPr>
        <p:spPr>
          <a:xfrm>
            <a:off x="5643839" y="3685514"/>
            <a:ext cx="1778458" cy="9232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1B6732-C35D-6CBD-DC67-831A866A9DCB}"/>
              </a:ext>
            </a:extLst>
          </p:cNvPr>
          <p:cNvCxnSpPr/>
          <p:nvPr/>
        </p:nvCxnSpPr>
        <p:spPr>
          <a:xfrm>
            <a:off x="581516" y="3472493"/>
            <a:ext cx="7798759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354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4" grpId="0"/>
      <p:bldP spid="19" grpId="0"/>
      <p:bldP spid="5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E01E2DC9-7D73-9BE3-9CBF-C9FEACE33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074" y="1161150"/>
            <a:ext cx="7749499" cy="2668800"/>
          </a:xfrm>
        </p:spPr>
        <p:txBody>
          <a:bodyPr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FC14B4D7-62E7-8946-94BF-500DAF290F1D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C9E5F65-4B9B-E560-84B2-145C9A911E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5962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1821544" y="2242459"/>
            <a:ext cx="5849256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Thank you for listening</a:t>
            </a:r>
            <a:endParaRPr sz="4000"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3268486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ctricity Supplier Business Plan by Slidesgo">
  <a:themeElements>
    <a:clrScheme name="Simple Light">
      <a:dk1>
        <a:srgbClr val="000000"/>
      </a:dk1>
      <a:lt1>
        <a:srgbClr val="FFECD6"/>
      </a:lt1>
      <a:dk2>
        <a:srgbClr val="FFFFFF"/>
      </a:dk2>
      <a:lt2>
        <a:srgbClr val="E5744C"/>
      </a:lt2>
      <a:accent1>
        <a:srgbClr val="98E5CB"/>
      </a:accent1>
      <a:accent2>
        <a:srgbClr val="F4DF4A"/>
      </a:accent2>
      <a:accent3>
        <a:srgbClr val="B1DEFD"/>
      </a:accent3>
      <a:accent4>
        <a:srgbClr val="FFFFFF"/>
      </a:accent4>
      <a:accent5>
        <a:srgbClr val="FFFFFF"/>
      </a:accent5>
      <a:accent6>
        <a:srgbClr val="000000"/>
      </a:accent6>
      <a:hlink>
        <a:srgbClr val="1B1A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229</Words>
  <Application>Microsoft Office PowerPoint</Application>
  <PresentationFormat>On-screen Show (16:9)</PresentationFormat>
  <Paragraphs>76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udemy sans</vt:lpstr>
      <vt:lpstr>Hammersmith One</vt:lpstr>
      <vt:lpstr>Fira Sans Extra Condensed Medium</vt:lpstr>
      <vt:lpstr>Josefin Sans</vt:lpstr>
      <vt:lpstr>Lato</vt:lpstr>
      <vt:lpstr>Roboto Condensed Light</vt:lpstr>
      <vt:lpstr>Arial</vt:lpstr>
      <vt:lpstr>Electricity Supplier Business Plan by Slidesgo</vt:lpstr>
      <vt:lpstr>Authentication</vt:lpstr>
      <vt:lpstr>Overview:</vt:lpstr>
      <vt:lpstr>Authentication</vt:lpstr>
      <vt:lpstr>PowerPoint Presentation</vt:lpstr>
      <vt:lpstr>HASHING</vt:lpstr>
      <vt:lpstr>PowerPoint Presentation</vt:lpstr>
      <vt:lpstr>PowerPoint Presentation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Supplier Business Plan</dc:title>
  <dc:creator>Marie Antonette Bacay</dc:creator>
  <cp:lastModifiedBy>Marie Antonette Bacay</cp:lastModifiedBy>
  <cp:revision>5</cp:revision>
  <dcterms:modified xsi:type="dcterms:W3CDTF">2022-05-15T21:36:14Z</dcterms:modified>
</cp:coreProperties>
</file>