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swald"/>
      <p:regular r:id="rId14"/>
      <p:bold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ac8a773df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ac8a773d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ac8a773d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ac8a773d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ac8a773df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ac8a773d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ac8a773df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ac8a773d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ac8a773df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ac8a773df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ac8a773d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ac8a773d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d99dac46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d99dac46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itechconnect.elsevier.com/vintage-multi-core-the-ipc/" TargetMode="External"/><Relationship Id="rId4" Type="http://schemas.openxmlformats.org/officeDocument/2006/relationships/hyperlink" Target="https://www.xomnia.com/post/graph-theory-and-its-uses-with-examples-of-real-life-proble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4B4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62848" l="64374" r="0" t="0"/>
          <a:stretch/>
        </p:blipFill>
        <p:spPr>
          <a:xfrm>
            <a:off x="0" y="1061850"/>
            <a:ext cx="9144000" cy="17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577950" y="3395350"/>
            <a:ext cx="198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CS 131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Jovin Valdez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13" y="1061850"/>
            <a:ext cx="7212576" cy="17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4B4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927600"/>
          </a:xfrm>
          <a:prstGeom prst="rect">
            <a:avLst/>
          </a:prstGeom>
          <a:solidFill>
            <a:srgbClr val="A239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280150" y="177450"/>
            <a:ext cx="295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Graph Theory</a:t>
            </a:r>
            <a:endParaRPr sz="282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80150" y="1086975"/>
            <a:ext cx="74634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29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Graph</a:t>
            </a:r>
            <a:r>
              <a:rPr lang="en" sz="1629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theory helps us visualize and analyze the relationships between things. </a:t>
            </a:r>
            <a:endParaRPr sz="1629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50" y="2137250"/>
            <a:ext cx="3472100" cy="24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400" y="2074774"/>
            <a:ext cx="2501025" cy="275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 rot="10800000">
            <a:off x="4073400" y="2617475"/>
            <a:ext cx="592200" cy="177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4665600" y="2419375"/>
            <a:ext cx="149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Node/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Vertex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8" name="Google Shape;68;p14"/>
          <p:cNvCxnSpPr>
            <a:stCxn id="69" idx="1"/>
          </p:cNvCxnSpPr>
          <p:nvPr/>
        </p:nvCxnSpPr>
        <p:spPr>
          <a:xfrm rot="10800000">
            <a:off x="3142825" y="3546650"/>
            <a:ext cx="1530300" cy="420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4673125" y="3720350"/>
            <a:ext cx="95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Edge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4B4B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1470600"/>
          </a:xfrm>
          <a:prstGeom prst="rect">
            <a:avLst/>
          </a:prstGeom>
          <a:solidFill>
            <a:srgbClr val="A239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23875" y="241500"/>
            <a:ext cx="28437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Graph Theory </a:t>
            </a:r>
            <a:endParaRPr sz="282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Applications</a:t>
            </a:r>
            <a:endParaRPr sz="282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60775" y="1789375"/>
            <a:ext cx="38424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Graph Models help us: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Model transportation and communication networks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Distinguish between chemical compounds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Determine if a circuit can be implemented on a circuit board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850" y="381050"/>
            <a:ext cx="4036801" cy="219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425" y="2721151"/>
            <a:ext cx="3246489" cy="22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4B4B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1470600"/>
          </a:xfrm>
          <a:prstGeom prst="rect">
            <a:avLst/>
          </a:prstGeom>
          <a:solidFill>
            <a:srgbClr val="A239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425300" y="232250"/>
            <a:ext cx="3279300" cy="10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Graph Theory Applications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225" y="232250"/>
            <a:ext cx="2632950" cy="26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49575" y="1814625"/>
            <a:ext cx="4258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Graph Models help us model: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Local area networks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Computer networks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Algorithms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Ex. PageRank, which is used by Google search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075" y="2992375"/>
            <a:ext cx="3893475" cy="200971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840575" y="3029300"/>
            <a:ext cx="10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PageRank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4B4B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927600"/>
            <a:ext cx="2379300" cy="4215900"/>
          </a:xfrm>
          <a:prstGeom prst="rect">
            <a:avLst/>
          </a:prstGeom>
          <a:solidFill>
            <a:srgbClr val="558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0" y="0"/>
            <a:ext cx="9144000" cy="927600"/>
          </a:xfrm>
          <a:prstGeom prst="rect">
            <a:avLst/>
          </a:prstGeom>
          <a:solidFill>
            <a:srgbClr val="A239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292750" y="177450"/>
            <a:ext cx="60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Example: Modeling Processors</a:t>
            </a:r>
            <a:endParaRPr sz="282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47950" y="1450650"/>
            <a:ext cx="186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Linear Array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900" y="1368625"/>
            <a:ext cx="3952800" cy="7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12193" l="49852" r="0" t="9393"/>
          <a:stretch/>
        </p:blipFill>
        <p:spPr>
          <a:xfrm>
            <a:off x="5359476" y="2656777"/>
            <a:ext cx="2653947" cy="217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900" y="2656775"/>
            <a:ext cx="2462524" cy="2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93675" y="3496625"/>
            <a:ext cx="237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Mesh Network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4B4B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400" y="3068025"/>
            <a:ext cx="3769779" cy="19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0" y="0"/>
            <a:ext cx="9144000" cy="927600"/>
          </a:xfrm>
          <a:prstGeom prst="rect">
            <a:avLst/>
          </a:prstGeom>
          <a:solidFill>
            <a:srgbClr val="A239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50" y="1071262"/>
            <a:ext cx="2660771" cy="18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292750" y="177450"/>
            <a:ext cx="60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That was just the surface…</a:t>
            </a:r>
            <a:endParaRPr sz="282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5">
            <a:alphaModFix/>
          </a:blip>
          <a:srcRect b="0" l="0" r="0" t="2884"/>
          <a:stretch/>
        </p:blipFill>
        <p:spPr>
          <a:xfrm>
            <a:off x="210700" y="3068016"/>
            <a:ext cx="3375700" cy="191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7062" y="998825"/>
            <a:ext cx="3440542" cy="199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7">
            <a:alphaModFix/>
          </a:blip>
          <a:srcRect b="12862" l="0" r="0" t="20077"/>
          <a:stretch/>
        </p:blipFill>
        <p:spPr>
          <a:xfrm>
            <a:off x="6428426" y="1058050"/>
            <a:ext cx="2600649" cy="18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>
          <a:xfrm>
            <a:off x="7739450" y="3610775"/>
            <a:ext cx="12222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nd much more…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4B4B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0" y="2071650"/>
            <a:ext cx="9144000" cy="927600"/>
          </a:xfrm>
          <a:prstGeom prst="rect">
            <a:avLst/>
          </a:prstGeom>
          <a:solidFill>
            <a:srgbClr val="A239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2661000" y="2257800"/>
            <a:ext cx="3822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Thanks for Watching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4B4B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0"/>
            <a:ext cx="9144000" cy="927600"/>
          </a:xfrm>
          <a:prstGeom prst="rect">
            <a:avLst/>
          </a:prstGeom>
          <a:solidFill>
            <a:srgbClr val="A239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242275" y="17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Works Cited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73850" y="1335500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Discrete Mathematics and Its Applications 8th Edition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by Rosen, Kenneth H. 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https://scitechconnect.elsevier.com/vintage-multi-core-the-ipc/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https://www.xomnia.com/post/graph-theory-and-its-uses-with-examples-of-real-life-problems/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