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12" autoAdjust="0"/>
    <p:restoredTop sz="94660"/>
  </p:normalViewPr>
  <p:slideViewPr>
    <p:cSldViewPr snapToGrid="0">
      <p:cViewPr>
        <p:scale>
          <a:sx n="70" d="100"/>
          <a:sy n="70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32F0C-802A-4A8B-AB1A-A82F8047926C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A97D8D-D592-4AEF-855B-B68219AF82F8}">
      <dgm:prSet/>
      <dgm:spPr/>
      <dgm:t>
        <a:bodyPr/>
        <a:lstStyle/>
        <a:p>
          <a:r>
            <a:rPr lang="en-US"/>
            <a:t>Searching algorithms</a:t>
          </a:r>
        </a:p>
      </dgm:t>
    </dgm:pt>
    <dgm:pt modelId="{19506CDA-C17B-4CF5-83C6-3FB2FA2FD5ED}" type="parTrans" cxnId="{1E73B543-CC73-4D78-A6BC-0F712C7D5B38}">
      <dgm:prSet/>
      <dgm:spPr/>
      <dgm:t>
        <a:bodyPr/>
        <a:lstStyle/>
        <a:p>
          <a:endParaRPr lang="en-US"/>
        </a:p>
      </dgm:t>
    </dgm:pt>
    <dgm:pt modelId="{02E11E3A-81D9-47DB-880F-90EE37A568FA}" type="sibTrans" cxnId="{1E73B543-CC73-4D78-A6BC-0F712C7D5B38}">
      <dgm:prSet/>
      <dgm:spPr/>
      <dgm:t>
        <a:bodyPr/>
        <a:lstStyle/>
        <a:p>
          <a:endParaRPr lang="en-US"/>
        </a:p>
      </dgm:t>
    </dgm:pt>
    <dgm:pt modelId="{82A60655-A9DF-4420-94E6-A16D7A477BCB}">
      <dgm:prSet/>
      <dgm:spPr/>
      <dgm:t>
        <a:bodyPr/>
        <a:lstStyle/>
        <a:p>
          <a:r>
            <a:rPr lang="en-US"/>
            <a:t>Linear search</a:t>
          </a:r>
        </a:p>
      </dgm:t>
    </dgm:pt>
    <dgm:pt modelId="{C6AD015C-EF9F-454D-922C-4ECEAAEA6377}" type="parTrans" cxnId="{9A2C4628-CEC8-48D7-9334-65B12E59FCB3}">
      <dgm:prSet/>
      <dgm:spPr/>
      <dgm:t>
        <a:bodyPr/>
        <a:lstStyle/>
        <a:p>
          <a:endParaRPr lang="en-US"/>
        </a:p>
      </dgm:t>
    </dgm:pt>
    <dgm:pt modelId="{C2AA931D-830F-4AB4-B909-6174350C53AA}" type="sibTrans" cxnId="{9A2C4628-CEC8-48D7-9334-65B12E59FCB3}">
      <dgm:prSet/>
      <dgm:spPr/>
      <dgm:t>
        <a:bodyPr/>
        <a:lstStyle/>
        <a:p>
          <a:endParaRPr lang="en-US"/>
        </a:p>
      </dgm:t>
    </dgm:pt>
    <dgm:pt modelId="{491D41CF-A328-4AC8-B2C5-59E1A16E7FBE}">
      <dgm:prSet/>
      <dgm:spPr/>
      <dgm:t>
        <a:bodyPr/>
        <a:lstStyle/>
        <a:p>
          <a:r>
            <a:rPr lang="en-US"/>
            <a:t>Binary search</a:t>
          </a:r>
        </a:p>
      </dgm:t>
    </dgm:pt>
    <dgm:pt modelId="{5543E9F7-EC37-4D3C-A84B-E6EB32755ED2}" type="parTrans" cxnId="{746A8837-39A5-4502-9DA1-D2E5669DB2BA}">
      <dgm:prSet/>
      <dgm:spPr/>
      <dgm:t>
        <a:bodyPr/>
        <a:lstStyle/>
        <a:p>
          <a:endParaRPr lang="en-US"/>
        </a:p>
      </dgm:t>
    </dgm:pt>
    <dgm:pt modelId="{6FED448A-ED93-4AB4-95E3-5965A235FCF6}" type="sibTrans" cxnId="{746A8837-39A5-4502-9DA1-D2E5669DB2BA}">
      <dgm:prSet/>
      <dgm:spPr/>
      <dgm:t>
        <a:bodyPr/>
        <a:lstStyle/>
        <a:p>
          <a:endParaRPr lang="en-US"/>
        </a:p>
      </dgm:t>
    </dgm:pt>
    <dgm:pt modelId="{3516694E-7ADA-4C87-93CB-B5851D0B4E02}">
      <dgm:prSet/>
      <dgm:spPr/>
      <dgm:t>
        <a:bodyPr/>
        <a:lstStyle/>
        <a:p>
          <a:r>
            <a:rPr lang="en-US"/>
            <a:t>Sorting algorithms</a:t>
          </a:r>
        </a:p>
      </dgm:t>
    </dgm:pt>
    <dgm:pt modelId="{3A4DFE70-53CD-4AA3-8180-3ACFBCA4D6AC}" type="parTrans" cxnId="{2CF46E56-8ACF-4889-8B8C-036B12C4904E}">
      <dgm:prSet/>
      <dgm:spPr/>
      <dgm:t>
        <a:bodyPr/>
        <a:lstStyle/>
        <a:p>
          <a:endParaRPr lang="en-US"/>
        </a:p>
      </dgm:t>
    </dgm:pt>
    <dgm:pt modelId="{3D0CBD84-E63E-4A3D-9CB9-29565F37042B}" type="sibTrans" cxnId="{2CF46E56-8ACF-4889-8B8C-036B12C4904E}">
      <dgm:prSet/>
      <dgm:spPr/>
      <dgm:t>
        <a:bodyPr/>
        <a:lstStyle/>
        <a:p>
          <a:endParaRPr lang="en-US"/>
        </a:p>
      </dgm:t>
    </dgm:pt>
    <dgm:pt modelId="{9DD17D51-0516-4F35-B165-EAC38E279E30}">
      <dgm:prSet/>
      <dgm:spPr/>
      <dgm:t>
        <a:bodyPr/>
        <a:lstStyle/>
        <a:p>
          <a:r>
            <a:rPr lang="en-US"/>
            <a:t>Bubble sort</a:t>
          </a:r>
        </a:p>
      </dgm:t>
    </dgm:pt>
    <dgm:pt modelId="{B6970701-1E00-45A0-848D-BDE152083AD5}" type="parTrans" cxnId="{B83FB4B7-3199-4AED-9698-D1B4ECD2B3E4}">
      <dgm:prSet/>
      <dgm:spPr/>
      <dgm:t>
        <a:bodyPr/>
        <a:lstStyle/>
        <a:p>
          <a:endParaRPr lang="en-US"/>
        </a:p>
      </dgm:t>
    </dgm:pt>
    <dgm:pt modelId="{650AD64B-2DF3-4D00-BBD5-E8C3D94A065A}" type="sibTrans" cxnId="{B83FB4B7-3199-4AED-9698-D1B4ECD2B3E4}">
      <dgm:prSet/>
      <dgm:spPr/>
      <dgm:t>
        <a:bodyPr/>
        <a:lstStyle/>
        <a:p>
          <a:endParaRPr lang="en-US"/>
        </a:p>
      </dgm:t>
    </dgm:pt>
    <dgm:pt modelId="{DE6A7CA6-1D05-45A3-8200-56A44C98EF65}">
      <dgm:prSet/>
      <dgm:spPr/>
      <dgm:t>
        <a:bodyPr/>
        <a:lstStyle/>
        <a:p>
          <a:r>
            <a:rPr lang="en-US"/>
            <a:t>Insertion sort</a:t>
          </a:r>
        </a:p>
      </dgm:t>
    </dgm:pt>
    <dgm:pt modelId="{E2DE0B0A-578B-4CD6-B23F-020E03832F1C}" type="parTrans" cxnId="{88FEE5DF-5EDC-4CAE-AEC2-4CE9308FED61}">
      <dgm:prSet/>
      <dgm:spPr/>
      <dgm:t>
        <a:bodyPr/>
        <a:lstStyle/>
        <a:p>
          <a:endParaRPr lang="en-US"/>
        </a:p>
      </dgm:t>
    </dgm:pt>
    <dgm:pt modelId="{850D9A7B-D1CD-4567-89B7-B9965D747620}" type="sibTrans" cxnId="{88FEE5DF-5EDC-4CAE-AEC2-4CE9308FED61}">
      <dgm:prSet/>
      <dgm:spPr/>
      <dgm:t>
        <a:bodyPr/>
        <a:lstStyle/>
        <a:p>
          <a:endParaRPr lang="en-US"/>
        </a:p>
      </dgm:t>
    </dgm:pt>
    <dgm:pt modelId="{088F3D41-4E6D-49B3-987E-693BCF32E231}">
      <dgm:prSet/>
      <dgm:spPr/>
      <dgm:t>
        <a:bodyPr/>
        <a:lstStyle/>
        <a:p>
          <a:r>
            <a:rPr lang="en-US"/>
            <a:t>String matching  algorithms</a:t>
          </a:r>
        </a:p>
      </dgm:t>
    </dgm:pt>
    <dgm:pt modelId="{E0762DD2-2B6A-496B-AB2C-2494AFF2F5DC}" type="parTrans" cxnId="{341A9315-025F-4BD7-9B33-7CDCD85F59AA}">
      <dgm:prSet/>
      <dgm:spPr/>
      <dgm:t>
        <a:bodyPr/>
        <a:lstStyle/>
        <a:p>
          <a:endParaRPr lang="en-US"/>
        </a:p>
      </dgm:t>
    </dgm:pt>
    <dgm:pt modelId="{C86DFAD3-81A0-4976-808C-3816CA56804D}" type="sibTrans" cxnId="{341A9315-025F-4BD7-9B33-7CDCD85F59AA}">
      <dgm:prSet/>
      <dgm:spPr/>
      <dgm:t>
        <a:bodyPr/>
        <a:lstStyle/>
        <a:p>
          <a:endParaRPr lang="en-US"/>
        </a:p>
      </dgm:t>
    </dgm:pt>
    <dgm:pt modelId="{9890BA5F-BE34-4CCC-9392-8C875ADB7BB0}">
      <dgm:prSet/>
      <dgm:spPr/>
      <dgm:t>
        <a:bodyPr/>
        <a:lstStyle/>
        <a:p>
          <a:r>
            <a:rPr lang="en-US"/>
            <a:t>Naïve string matcher</a:t>
          </a:r>
        </a:p>
      </dgm:t>
    </dgm:pt>
    <dgm:pt modelId="{7A6FB4FD-7E03-47A1-B22D-2D0DE7935C06}" type="parTrans" cxnId="{49397124-B757-4DA8-A8E8-37F326D23F42}">
      <dgm:prSet/>
      <dgm:spPr/>
      <dgm:t>
        <a:bodyPr/>
        <a:lstStyle/>
        <a:p>
          <a:endParaRPr lang="en-US"/>
        </a:p>
      </dgm:t>
    </dgm:pt>
    <dgm:pt modelId="{550BA94C-C00D-4E0D-AD02-4106BF3CE1C1}" type="sibTrans" cxnId="{49397124-B757-4DA8-A8E8-37F326D23F42}">
      <dgm:prSet/>
      <dgm:spPr/>
      <dgm:t>
        <a:bodyPr/>
        <a:lstStyle/>
        <a:p>
          <a:endParaRPr lang="en-US"/>
        </a:p>
      </dgm:t>
    </dgm:pt>
    <dgm:pt modelId="{E02B8CE6-753F-4917-8757-617D78D5BAD9}">
      <dgm:prSet/>
      <dgm:spPr/>
      <dgm:t>
        <a:bodyPr/>
        <a:lstStyle/>
        <a:p>
          <a:r>
            <a:rPr lang="en-US"/>
            <a:t>Greedy algorithms</a:t>
          </a:r>
        </a:p>
      </dgm:t>
    </dgm:pt>
    <dgm:pt modelId="{1AED702D-A184-4C3E-9F93-35D4A49E5494}" type="parTrans" cxnId="{7E43A073-3718-41A4-842A-E0FE22D3596E}">
      <dgm:prSet/>
      <dgm:spPr/>
      <dgm:t>
        <a:bodyPr/>
        <a:lstStyle/>
        <a:p>
          <a:endParaRPr lang="en-US"/>
        </a:p>
      </dgm:t>
    </dgm:pt>
    <dgm:pt modelId="{5AE00FF9-EB27-4F6B-9DA2-282D09CD8ECA}" type="sibTrans" cxnId="{7E43A073-3718-41A4-842A-E0FE22D3596E}">
      <dgm:prSet/>
      <dgm:spPr/>
      <dgm:t>
        <a:bodyPr/>
        <a:lstStyle/>
        <a:p>
          <a:endParaRPr lang="en-US"/>
        </a:p>
      </dgm:t>
    </dgm:pt>
    <dgm:pt modelId="{31CAE7A2-C38E-4755-9217-1238BAB0A7DE}">
      <dgm:prSet/>
      <dgm:spPr/>
      <dgm:t>
        <a:bodyPr/>
        <a:lstStyle/>
        <a:p>
          <a:r>
            <a:rPr lang="en-US"/>
            <a:t>Cashier’s algorithms</a:t>
          </a:r>
        </a:p>
      </dgm:t>
    </dgm:pt>
    <dgm:pt modelId="{A1FDF432-3275-4C4F-9F1A-206E2ACD2CED}" type="parTrans" cxnId="{0774A1DD-16C9-4DA7-A0C7-275BB75602E0}">
      <dgm:prSet/>
      <dgm:spPr/>
      <dgm:t>
        <a:bodyPr/>
        <a:lstStyle/>
        <a:p>
          <a:endParaRPr lang="en-US"/>
        </a:p>
      </dgm:t>
    </dgm:pt>
    <dgm:pt modelId="{E893D0DE-C6CE-4FC6-AD20-70D3CCA3FBF0}" type="sibTrans" cxnId="{0774A1DD-16C9-4DA7-A0C7-275BB75602E0}">
      <dgm:prSet/>
      <dgm:spPr/>
      <dgm:t>
        <a:bodyPr/>
        <a:lstStyle/>
        <a:p>
          <a:endParaRPr lang="en-US"/>
        </a:p>
      </dgm:t>
    </dgm:pt>
    <dgm:pt modelId="{99E56898-D452-43EE-B4F2-ACF819A354F2}">
      <dgm:prSet/>
      <dgm:spPr/>
      <dgm:t>
        <a:bodyPr/>
        <a:lstStyle/>
        <a:p>
          <a:r>
            <a:rPr lang="en-US" dirty="0"/>
            <a:t>Arithmetic algorithms</a:t>
          </a:r>
        </a:p>
      </dgm:t>
    </dgm:pt>
    <dgm:pt modelId="{14BEDC0F-2113-47A8-9D91-0B89C3562A22}" type="parTrans" cxnId="{2AF7D726-0FF9-4555-89E7-991A543BF562}">
      <dgm:prSet/>
      <dgm:spPr/>
      <dgm:t>
        <a:bodyPr/>
        <a:lstStyle/>
        <a:p>
          <a:endParaRPr lang="en-US"/>
        </a:p>
      </dgm:t>
    </dgm:pt>
    <dgm:pt modelId="{9542947F-31F0-4FF9-97B8-0097AC158707}" type="sibTrans" cxnId="{2AF7D726-0FF9-4555-89E7-991A543BF562}">
      <dgm:prSet/>
      <dgm:spPr/>
      <dgm:t>
        <a:bodyPr/>
        <a:lstStyle/>
        <a:p>
          <a:endParaRPr lang="en-US"/>
        </a:p>
      </dgm:t>
    </dgm:pt>
    <dgm:pt modelId="{5D052C60-38B4-4064-9613-74F39171DB96}">
      <dgm:prSet/>
      <dgm:spPr/>
      <dgm:t>
        <a:bodyPr/>
        <a:lstStyle/>
        <a:p>
          <a:r>
            <a:rPr lang="en-US" dirty="0"/>
            <a:t>The Euclidean algorithm (</a:t>
          </a:r>
          <a:r>
            <a:rPr lang="en-US" dirty="0" err="1"/>
            <a:t>gcd</a:t>
          </a:r>
          <a:r>
            <a:rPr lang="en-US" dirty="0"/>
            <a:t>)</a:t>
          </a:r>
        </a:p>
      </dgm:t>
    </dgm:pt>
    <dgm:pt modelId="{FB9787E8-5CE4-4E78-9614-58B3FFF45377}" type="parTrans" cxnId="{BBF23C42-8528-4C09-9328-86DF59B9BB44}">
      <dgm:prSet/>
      <dgm:spPr/>
      <dgm:t>
        <a:bodyPr/>
        <a:lstStyle/>
        <a:p>
          <a:endParaRPr lang="en-US"/>
        </a:p>
      </dgm:t>
    </dgm:pt>
    <dgm:pt modelId="{5D6C64FC-A2B2-4619-BACB-62FEDE21ADBF}" type="sibTrans" cxnId="{BBF23C42-8528-4C09-9328-86DF59B9BB44}">
      <dgm:prSet/>
      <dgm:spPr/>
      <dgm:t>
        <a:bodyPr/>
        <a:lstStyle/>
        <a:p>
          <a:endParaRPr lang="en-US"/>
        </a:p>
      </dgm:t>
    </dgm:pt>
    <dgm:pt modelId="{4CAA0E9D-A0BA-45BC-8F0D-33065A75F655}" type="pres">
      <dgm:prSet presAssocID="{04B32F0C-802A-4A8B-AB1A-A82F8047926C}" presName="Name0" presStyleCnt="0">
        <dgm:presLayoutVars>
          <dgm:dir/>
          <dgm:animLvl val="lvl"/>
          <dgm:resizeHandles val="exact"/>
        </dgm:presLayoutVars>
      </dgm:prSet>
      <dgm:spPr/>
    </dgm:pt>
    <dgm:pt modelId="{8736FE63-7795-4FB6-B7D3-82787572AECA}" type="pres">
      <dgm:prSet presAssocID="{AFA97D8D-D592-4AEF-855B-B68219AF82F8}" presName="composite" presStyleCnt="0"/>
      <dgm:spPr/>
    </dgm:pt>
    <dgm:pt modelId="{311188D3-5B9C-4EAA-98BE-8FE4876CF163}" type="pres">
      <dgm:prSet presAssocID="{AFA97D8D-D592-4AEF-855B-B68219AF82F8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393CFD18-E29A-42A5-8E32-E4BB2494C0BF}" type="pres">
      <dgm:prSet presAssocID="{AFA97D8D-D592-4AEF-855B-B68219AF82F8}" presName="desTx" presStyleLbl="alignAccFollowNode1" presStyleIdx="0" presStyleCnt="5">
        <dgm:presLayoutVars>
          <dgm:bulletEnabled val="1"/>
        </dgm:presLayoutVars>
      </dgm:prSet>
      <dgm:spPr/>
    </dgm:pt>
    <dgm:pt modelId="{6D41226A-99F1-42F2-B94B-1C6B49DAD874}" type="pres">
      <dgm:prSet presAssocID="{02E11E3A-81D9-47DB-880F-90EE37A568FA}" presName="space" presStyleCnt="0"/>
      <dgm:spPr/>
    </dgm:pt>
    <dgm:pt modelId="{C520E439-5817-4D55-8EE4-4811E52DA6A5}" type="pres">
      <dgm:prSet presAssocID="{3516694E-7ADA-4C87-93CB-B5851D0B4E02}" presName="composite" presStyleCnt="0"/>
      <dgm:spPr/>
    </dgm:pt>
    <dgm:pt modelId="{A3C0302B-BDAF-4C35-A0AC-0D5FE79529E6}" type="pres">
      <dgm:prSet presAssocID="{3516694E-7ADA-4C87-93CB-B5851D0B4E0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F0E27AFC-EBA4-4BEC-907A-7D0FB6FBA1F4}" type="pres">
      <dgm:prSet presAssocID="{3516694E-7ADA-4C87-93CB-B5851D0B4E02}" presName="desTx" presStyleLbl="alignAccFollowNode1" presStyleIdx="1" presStyleCnt="5">
        <dgm:presLayoutVars>
          <dgm:bulletEnabled val="1"/>
        </dgm:presLayoutVars>
      </dgm:prSet>
      <dgm:spPr/>
    </dgm:pt>
    <dgm:pt modelId="{69FE7E93-8A07-40BC-AB90-1BCC2ACC4B0C}" type="pres">
      <dgm:prSet presAssocID="{3D0CBD84-E63E-4A3D-9CB9-29565F37042B}" presName="space" presStyleCnt="0"/>
      <dgm:spPr/>
    </dgm:pt>
    <dgm:pt modelId="{3127E6EB-7142-43AC-88D5-48395E0FA438}" type="pres">
      <dgm:prSet presAssocID="{088F3D41-4E6D-49B3-987E-693BCF32E231}" presName="composite" presStyleCnt="0"/>
      <dgm:spPr/>
    </dgm:pt>
    <dgm:pt modelId="{F3E05D0C-88A7-4452-BC73-40D57DDA0E02}" type="pres">
      <dgm:prSet presAssocID="{088F3D41-4E6D-49B3-987E-693BCF32E231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E6F7333E-EBA6-48DC-A9E2-238EB731432F}" type="pres">
      <dgm:prSet presAssocID="{088F3D41-4E6D-49B3-987E-693BCF32E231}" presName="desTx" presStyleLbl="alignAccFollowNode1" presStyleIdx="2" presStyleCnt="5">
        <dgm:presLayoutVars>
          <dgm:bulletEnabled val="1"/>
        </dgm:presLayoutVars>
      </dgm:prSet>
      <dgm:spPr/>
    </dgm:pt>
    <dgm:pt modelId="{466BD177-8990-43CD-AA57-6DDD212D9DD9}" type="pres">
      <dgm:prSet presAssocID="{C86DFAD3-81A0-4976-808C-3816CA56804D}" presName="space" presStyleCnt="0"/>
      <dgm:spPr/>
    </dgm:pt>
    <dgm:pt modelId="{0B09649F-E223-46AA-87B1-2314F3088090}" type="pres">
      <dgm:prSet presAssocID="{E02B8CE6-753F-4917-8757-617D78D5BAD9}" presName="composite" presStyleCnt="0"/>
      <dgm:spPr/>
    </dgm:pt>
    <dgm:pt modelId="{FFF460E3-B23F-497C-8A7A-532563B3CFE8}" type="pres">
      <dgm:prSet presAssocID="{E02B8CE6-753F-4917-8757-617D78D5BAD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1CC59C0-F141-4FAC-A8F3-ACC4BCF67A63}" type="pres">
      <dgm:prSet presAssocID="{E02B8CE6-753F-4917-8757-617D78D5BAD9}" presName="desTx" presStyleLbl="alignAccFollowNode1" presStyleIdx="3" presStyleCnt="5">
        <dgm:presLayoutVars>
          <dgm:bulletEnabled val="1"/>
        </dgm:presLayoutVars>
      </dgm:prSet>
      <dgm:spPr/>
    </dgm:pt>
    <dgm:pt modelId="{93BFA886-5B71-47D3-BE9B-D6EC4FD35272}" type="pres">
      <dgm:prSet presAssocID="{5AE00FF9-EB27-4F6B-9DA2-282D09CD8ECA}" presName="space" presStyleCnt="0"/>
      <dgm:spPr/>
    </dgm:pt>
    <dgm:pt modelId="{1F5F1C1E-E95F-4D5C-96C0-A83B8A1259E3}" type="pres">
      <dgm:prSet presAssocID="{99E56898-D452-43EE-B4F2-ACF819A354F2}" presName="composite" presStyleCnt="0"/>
      <dgm:spPr/>
    </dgm:pt>
    <dgm:pt modelId="{DCC7F4D5-8F42-4720-82E8-82FECA87FFE0}" type="pres">
      <dgm:prSet presAssocID="{99E56898-D452-43EE-B4F2-ACF819A354F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BAB09646-75EA-4505-89BE-8AA50DC526EE}" type="pres">
      <dgm:prSet presAssocID="{99E56898-D452-43EE-B4F2-ACF819A354F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E7B79809-F522-4416-AA07-64B088571F5D}" type="presOf" srcId="{31CAE7A2-C38E-4755-9217-1238BAB0A7DE}" destId="{31CC59C0-F141-4FAC-A8F3-ACC4BCF67A63}" srcOrd="0" destOrd="0" presId="urn:microsoft.com/office/officeart/2005/8/layout/hList1"/>
    <dgm:cxn modelId="{341A9315-025F-4BD7-9B33-7CDCD85F59AA}" srcId="{04B32F0C-802A-4A8B-AB1A-A82F8047926C}" destId="{088F3D41-4E6D-49B3-987E-693BCF32E231}" srcOrd="2" destOrd="0" parTransId="{E0762DD2-2B6A-496B-AB2C-2494AFF2F5DC}" sibTransId="{C86DFAD3-81A0-4976-808C-3816CA56804D}"/>
    <dgm:cxn modelId="{49397124-B757-4DA8-A8E8-37F326D23F42}" srcId="{088F3D41-4E6D-49B3-987E-693BCF32E231}" destId="{9890BA5F-BE34-4CCC-9392-8C875ADB7BB0}" srcOrd="0" destOrd="0" parTransId="{7A6FB4FD-7E03-47A1-B22D-2D0DE7935C06}" sibTransId="{550BA94C-C00D-4E0D-AD02-4106BF3CE1C1}"/>
    <dgm:cxn modelId="{2AF7D726-0FF9-4555-89E7-991A543BF562}" srcId="{04B32F0C-802A-4A8B-AB1A-A82F8047926C}" destId="{99E56898-D452-43EE-B4F2-ACF819A354F2}" srcOrd="4" destOrd="0" parTransId="{14BEDC0F-2113-47A8-9D91-0B89C3562A22}" sibTransId="{9542947F-31F0-4FF9-97B8-0097AC158707}"/>
    <dgm:cxn modelId="{9A2C4628-CEC8-48D7-9334-65B12E59FCB3}" srcId="{AFA97D8D-D592-4AEF-855B-B68219AF82F8}" destId="{82A60655-A9DF-4420-94E6-A16D7A477BCB}" srcOrd="0" destOrd="0" parTransId="{C6AD015C-EF9F-454D-922C-4ECEAAEA6377}" sibTransId="{C2AA931D-830F-4AB4-B909-6174350C53AA}"/>
    <dgm:cxn modelId="{746A8837-39A5-4502-9DA1-D2E5669DB2BA}" srcId="{AFA97D8D-D592-4AEF-855B-B68219AF82F8}" destId="{491D41CF-A328-4AC8-B2C5-59E1A16E7FBE}" srcOrd="1" destOrd="0" parTransId="{5543E9F7-EC37-4D3C-A84B-E6EB32755ED2}" sibTransId="{6FED448A-ED93-4AB4-95E3-5965A235FCF6}"/>
    <dgm:cxn modelId="{BBF23C42-8528-4C09-9328-86DF59B9BB44}" srcId="{99E56898-D452-43EE-B4F2-ACF819A354F2}" destId="{5D052C60-38B4-4064-9613-74F39171DB96}" srcOrd="0" destOrd="0" parTransId="{FB9787E8-5CE4-4E78-9614-58B3FFF45377}" sibTransId="{5D6C64FC-A2B2-4619-BACB-62FEDE21ADBF}"/>
    <dgm:cxn modelId="{1E73B543-CC73-4D78-A6BC-0F712C7D5B38}" srcId="{04B32F0C-802A-4A8B-AB1A-A82F8047926C}" destId="{AFA97D8D-D592-4AEF-855B-B68219AF82F8}" srcOrd="0" destOrd="0" parTransId="{19506CDA-C17B-4CF5-83C6-3FB2FA2FD5ED}" sibTransId="{02E11E3A-81D9-47DB-880F-90EE37A568FA}"/>
    <dgm:cxn modelId="{B425B768-2DF3-4F65-B84D-F81A1654E317}" type="presOf" srcId="{3516694E-7ADA-4C87-93CB-B5851D0B4E02}" destId="{A3C0302B-BDAF-4C35-A0AC-0D5FE79529E6}" srcOrd="0" destOrd="0" presId="urn:microsoft.com/office/officeart/2005/8/layout/hList1"/>
    <dgm:cxn modelId="{40B7296C-678D-4717-8002-53E59A3A971F}" type="presOf" srcId="{DE6A7CA6-1D05-45A3-8200-56A44C98EF65}" destId="{F0E27AFC-EBA4-4BEC-907A-7D0FB6FBA1F4}" srcOrd="0" destOrd="1" presId="urn:microsoft.com/office/officeart/2005/8/layout/hList1"/>
    <dgm:cxn modelId="{5483654E-1B47-43BC-9820-358987DCF391}" type="presOf" srcId="{9DD17D51-0516-4F35-B165-EAC38E279E30}" destId="{F0E27AFC-EBA4-4BEC-907A-7D0FB6FBA1F4}" srcOrd="0" destOrd="0" presId="urn:microsoft.com/office/officeart/2005/8/layout/hList1"/>
    <dgm:cxn modelId="{7E43A073-3718-41A4-842A-E0FE22D3596E}" srcId="{04B32F0C-802A-4A8B-AB1A-A82F8047926C}" destId="{E02B8CE6-753F-4917-8757-617D78D5BAD9}" srcOrd="3" destOrd="0" parTransId="{1AED702D-A184-4C3E-9F93-35D4A49E5494}" sibTransId="{5AE00FF9-EB27-4F6B-9DA2-282D09CD8ECA}"/>
    <dgm:cxn modelId="{2CF46E56-8ACF-4889-8B8C-036B12C4904E}" srcId="{04B32F0C-802A-4A8B-AB1A-A82F8047926C}" destId="{3516694E-7ADA-4C87-93CB-B5851D0B4E02}" srcOrd="1" destOrd="0" parTransId="{3A4DFE70-53CD-4AA3-8180-3ACFBCA4D6AC}" sibTransId="{3D0CBD84-E63E-4A3D-9CB9-29565F37042B}"/>
    <dgm:cxn modelId="{2F928E81-29C5-4BCC-91B7-582E35C75AD8}" type="presOf" srcId="{491D41CF-A328-4AC8-B2C5-59E1A16E7FBE}" destId="{393CFD18-E29A-42A5-8E32-E4BB2494C0BF}" srcOrd="0" destOrd="1" presId="urn:microsoft.com/office/officeart/2005/8/layout/hList1"/>
    <dgm:cxn modelId="{69778E9C-E21D-42C5-957B-4B742C68D876}" type="presOf" srcId="{82A60655-A9DF-4420-94E6-A16D7A477BCB}" destId="{393CFD18-E29A-42A5-8E32-E4BB2494C0BF}" srcOrd="0" destOrd="0" presId="urn:microsoft.com/office/officeart/2005/8/layout/hList1"/>
    <dgm:cxn modelId="{D1E682A6-73E8-4A1A-8693-72AC594D2C10}" type="presOf" srcId="{5D052C60-38B4-4064-9613-74F39171DB96}" destId="{BAB09646-75EA-4505-89BE-8AA50DC526EE}" srcOrd="0" destOrd="0" presId="urn:microsoft.com/office/officeart/2005/8/layout/hList1"/>
    <dgm:cxn modelId="{200717AE-42DD-4B2F-9F6D-CDACBAF69D8C}" type="presOf" srcId="{04B32F0C-802A-4A8B-AB1A-A82F8047926C}" destId="{4CAA0E9D-A0BA-45BC-8F0D-33065A75F655}" srcOrd="0" destOrd="0" presId="urn:microsoft.com/office/officeart/2005/8/layout/hList1"/>
    <dgm:cxn modelId="{B83FB4B7-3199-4AED-9698-D1B4ECD2B3E4}" srcId="{3516694E-7ADA-4C87-93CB-B5851D0B4E02}" destId="{9DD17D51-0516-4F35-B165-EAC38E279E30}" srcOrd="0" destOrd="0" parTransId="{B6970701-1E00-45A0-848D-BDE152083AD5}" sibTransId="{650AD64B-2DF3-4D00-BBD5-E8C3D94A065A}"/>
    <dgm:cxn modelId="{A94E2DBC-8C32-477E-A752-E31E112F3478}" type="presOf" srcId="{9890BA5F-BE34-4CCC-9392-8C875ADB7BB0}" destId="{E6F7333E-EBA6-48DC-A9E2-238EB731432F}" srcOrd="0" destOrd="0" presId="urn:microsoft.com/office/officeart/2005/8/layout/hList1"/>
    <dgm:cxn modelId="{D48F90CA-512B-46B9-BD37-D8879C83298F}" type="presOf" srcId="{99E56898-D452-43EE-B4F2-ACF819A354F2}" destId="{DCC7F4D5-8F42-4720-82E8-82FECA87FFE0}" srcOrd="0" destOrd="0" presId="urn:microsoft.com/office/officeart/2005/8/layout/hList1"/>
    <dgm:cxn modelId="{C25EDECC-C1F6-4B98-B48C-8BEA902F4829}" type="presOf" srcId="{AFA97D8D-D592-4AEF-855B-B68219AF82F8}" destId="{311188D3-5B9C-4EAA-98BE-8FE4876CF163}" srcOrd="0" destOrd="0" presId="urn:microsoft.com/office/officeart/2005/8/layout/hList1"/>
    <dgm:cxn modelId="{0774A1DD-16C9-4DA7-A0C7-275BB75602E0}" srcId="{E02B8CE6-753F-4917-8757-617D78D5BAD9}" destId="{31CAE7A2-C38E-4755-9217-1238BAB0A7DE}" srcOrd="0" destOrd="0" parTransId="{A1FDF432-3275-4C4F-9F1A-206E2ACD2CED}" sibTransId="{E893D0DE-C6CE-4FC6-AD20-70D3CCA3FBF0}"/>
    <dgm:cxn modelId="{88FEE5DF-5EDC-4CAE-AEC2-4CE9308FED61}" srcId="{3516694E-7ADA-4C87-93CB-B5851D0B4E02}" destId="{DE6A7CA6-1D05-45A3-8200-56A44C98EF65}" srcOrd="1" destOrd="0" parTransId="{E2DE0B0A-578B-4CD6-B23F-020E03832F1C}" sibTransId="{850D9A7B-D1CD-4567-89B7-B9965D747620}"/>
    <dgm:cxn modelId="{7699F0DF-E1CE-4660-92FC-03B9A6AA8BAA}" type="presOf" srcId="{088F3D41-4E6D-49B3-987E-693BCF32E231}" destId="{F3E05D0C-88A7-4452-BC73-40D57DDA0E02}" srcOrd="0" destOrd="0" presId="urn:microsoft.com/office/officeart/2005/8/layout/hList1"/>
    <dgm:cxn modelId="{7A2497F8-2DC2-4C0E-84B6-944A703568BE}" type="presOf" srcId="{E02B8CE6-753F-4917-8757-617D78D5BAD9}" destId="{FFF460E3-B23F-497C-8A7A-532563B3CFE8}" srcOrd="0" destOrd="0" presId="urn:microsoft.com/office/officeart/2005/8/layout/hList1"/>
    <dgm:cxn modelId="{29C421F8-AEF5-4100-985C-3A679709DE47}" type="presParOf" srcId="{4CAA0E9D-A0BA-45BC-8F0D-33065A75F655}" destId="{8736FE63-7795-4FB6-B7D3-82787572AECA}" srcOrd="0" destOrd="0" presId="urn:microsoft.com/office/officeart/2005/8/layout/hList1"/>
    <dgm:cxn modelId="{B3C4C6C9-CE0E-44D7-A1C2-FF44BFDB737D}" type="presParOf" srcId="{8736FE63-7795-4FB6-B7D3-82787572AECA}" destId="{311188D3-5B9C-4EAA-98BE-8FE4876CF163}" srcOrd="0" destOrd="0" presId="urn:microsoft.com/office/officeart/2005/8/layout/hList1"/>
    <dgm:cxn modelId="{9FCDD3E7-90D6-41C9-A849-751BB5C7088F}" type="presParOf" srcId="{8736FE63-7795-4FB6-B7D3-82787572AECA}" destId="{393CFD18-E29A-42A5-8E32-E4BB2494C0BF}" srcOrd="1" destOrd="0" presId="urn:microsoft.com/office/officeart/2005/8/layout/hList1"/>
    <dgm:cxn modelId="{3DE9E929-C517-448E-8F0E-187A96D23161}" type="presParOf" srcId="{4CAA0E9D-A0BA-45BC-8F0D-33065A75F655}" destId="{6D41226A-99F1-42F2-B94B-1C6B49DAD874}" srcOrd="1" destOrd="0" presId="urn:microsoft.com/office/officeart/2005/8/layout/hList1"/>
    <dgm:cxn modelId="{CD40E2F6-9E9E-4D96-8AFA-EF83B29CA11E}" type="presParOf" srcId="{4CAA0E9D-A0BA-45BC-8F0D-33065A75F655}" destId="{C520E439-5817-4D55-8EE4-4811E52DA6A5}" srcOrd="2" destOrd="0" presId="urn:microsoft.com/office/officeart/2005/8/layout/hList1"/>
    <dgm:cxn modelId="{9B0644BC-1510-457A-A873-C63C8B21657E}" type="presParOf" srcId="{C520E439-5817-4D55-8EE4-4811E52DA6A5}" destId="{A3C0302B-BDAF-4C35-A0AC-0D5FE79529E6}" srcOrd="0" destOrd="0" presId="urn:microsoft.com/office/officeart/2005/8/layout/hList1"/>
    <dgm:cxn modelId="{F58C79CB-2767-4C45-93E9-9C1E6EEE2137}" type="presParOf" srcId="{C520E439-5817-4D55-8EE4-4811E52DA6A5}" destId="{F0E27AFC-EBA4-4BEC-907A-7D0FB6FBA1F4}" srcOrd="1" destOrd="0" presId="urn:microsoft.com/office/officeart/2005/8/layout/hList1"/>
    <dgm:cxn modelId="{403C30AD-DC01-4EE1-AC05-EF34027E5EA8}" type="presParOf" srcId="{4CAA0E9D-A0BA-45BC-8F0D-33065A75F655}" destId="{69FE7E93-8A07-40BC-AB90-1BCC2ACC4B0C}" srcOrd="3" destOrd="0" presId="urn:microsoft.com/office/officeart/2005/8/layout/hList1"/>
    <dgm:cxn modelId="{24584AC5-478C-4F9F-8A68-EF29F77A8A1B}" type="presParOf" srcId="{4CAA0E9D-A0BA-45BC-8F0D-33065A75F655}" destId="{3127E6EB-7142-43AC-88D5-48395E0FA438}" srcOrd="4" destOrd="0" presId="urn:microsoft.com/office/officeart/2005/8/layout/hList1"/>
    <dgm:cxn modelId="{19E61AF5-3CCB-4B83-BBB2-7D76001AA5A5}" type="presParOf" srcId="{3127E6EB-7142-43AC-88D5-48395E0FA438}" destId="{F3E05D0C-88A7-4452-BC73-40D57DDA0E02}" srcOrd="0" destOrd="0" presId="urn:microsoft.com/office/officeart/2005/8/layout/hList1"/>
    <dgm:cxn modelId="{97E9F565-5396-4D55-8812-644CB4CCF2E6}" type="presParOf" srcId="{3127E6EB-7142-43AC-88D5-48395E0FA438}" destId="{E6F7333E-EBA6-48DC-A9E2-238EB731432F}" srcOrd="1" destOrd="0" presId="urn:microsoft.com/office/officeart/2005/8/layout/hList1"/>
    <dgm:cxn modelId="{3AA1F00C-8F69-4EEF-8071-E9E812C658A4}" type="presParOf" srcId="{4CAA0E9D-A0BA-45BC-8F0D-33065A75F655}" destId="{466BD177-8990-43CD-AA57-6DDD212D9DD9}" srcOrd="5" destOrd="0" presId="urn:microsoft.com/office/officeart/2005/8/layout/hList1"/>
    <dgm:cxn modelId="{1ABDAB66-E56C-4918-8B9E-A29B03D16FB4}" type="presParOf" srcId="{4CAA0E9D-A0BA-45BC-8F0D-33065A75F655}" destId="{0B09649F-E223-46AA-87B1-2314F3088090}" srcOrd="6" destOrd="0" presId="urn:microsoft.com/office/officeart/2005/8/layout/hList1"/>
    <dgm:cxn modelId="{C2B4A9FA-A2D6-4B92-9C67-2CE74C57BAF1}" type="presParOf" srcId="{0B09649F-E223-46AA-87B1-2314F3088090}" destId="{FFF460E3-B23F-497C-8A7A-532563B3CFE8}" srcOrd="0" destOrd="0" presId="urn:microsoft.com/office/officeart/2005/8/layout/hList1"/>
    <dgm:cxn modelId="{B503C300-0242-421A-A49B-E15AF508DCA4}" type="presParOf" srcId="{0B09649F-E223-46AA-87B1-2314F3088090}" destId="{31CC59C0-F141-4FAC-A8F3-ACC4BCF67A63}" srcOrd="1" destOrd="0" presId="urn:microsoft.com/office/officeart/2005/8/layout/hList1"/>
    <dgm:cxn modelId="{F7C4A9F7-2ADF-4AAD-A045-24E92BD3BFE5}" type="presParOf" srcId="{4CAA0E9D-A0BA-45BC-8F0D-33065A75F655}" destId="{93BFA886-5B71-47D3-BE9B-D6EC4FD35272}" srcOrd="7" destOrd="0" presId="urn:microsoft.com/office/officeart/2005/8/layout/hList1"/>
    <dgm:cxn modelId="{19609180-0390-4FC8-9E64-CF249431F86B}" type="presParOf" srcId="{4CAA0E9D-A0BA-45BC-8F0D-33065A75F655}" destId="{1F5F1C1E-E95F-4D5C-96C0-A83B8A1259E3}" srcOrd="8" destOrd="0" presId="urn:microsoft.com/office/officeart/2005/8/layout/hList1"/>
    <dgm:cxn modelId="{81516218-5129-4B31-B907-F64D41F9FC81}" type="presParOf" srcId="{1F5F1C1E-E95F-4D5C-96C0-A83B8A1259E3}" destId="{DCC7F4D5-8F42-4720-82E8-82FECA87FFE0}" srcOrd="0" destOrd="0" presId="urn:microsoft.com/office/officeart/2005/8/layout/hList1"/>
    <dgm:cxn modelId="{D4D81D66-5EC9-49F8-9493-7F01B389413D}" type="presParOf" srcId="{1F5F1C1E-E95F-4D5C-96C0-A83B8A1259E3}" destId="{BAB09646-75EA-4505-89BE-8AA50DC526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188D3-5B9C-4EAA-98BE-8FE4876CF163}">
      <dsp:nvSpPr>
        <dsp:cNvPr id="0" name=""/>
        <dsp:cNvSpPr/>
      </dsp:nvSpPr>
      <dsp:spPr>
        <a:xfrm>
          <a:off x="4714" y="1091557"/>
          <a:ext cx="1807368" cy="61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Searching algorithms</a:t>
          </a:r>
        </a:p>
      </dsp:txBody>
      <dsp:txXfrm>
        <a:off x="4714" y="1091557"/>
        <a:ext cx="1807368" cy="614281"/>
      </dsp:txXfrm>
    </dsp:sp>
    <dsp:sp modelId="{393CFD18-E29A-42A5-8E32-E4BB2494C0BF}">
      <dsp:nvSpPr>
        <dsp:cNvPr id="0" name=""/>
        <dsp:cNvSpPr/>
      </dsp:nvSpPr>
      <dsp:spPr>
        <a:xfrm>
          <a:off x="4714" y="1705838"/>
          <a:ext cx="1807368" cy="9634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Linear search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Binary search</a:t>
          </a:r>
        </a:p>
      </dsp:txBody>
      <dsp:txXfrm>
        <a:off x="4714" y="1705838"/>
        <a:ext cx="1807368" cy="963494"/>
      </dsp:txXfrm>
    </dsp:sp>
    <dsp:sp modelId="{A3C0302B-BDAF-4C35-A0AC-0D5FE79529E6}">
      <dsp:nvSpPr>
        <dsp:cNvPr id="0" name=""/>
        <dsp:cNvSpPr/>
      </dsp:nvSpPr>
      <dsp:spPr>
        <a:xfrm>
          <a:off x="2065115" y="1091557"/>
          <a:ext cx="1807368" cy="61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Sorting algorithms</a:t>
          </a:r>
        </a:p>
      </dsp:txBody>
      <dsp:txXfrm>
        <a:off x="2065115" y="1091557"/>
        <a:ext cx="1807368" cy="614281"/>
      </dsp:txXfrm>
    </dsp:sp>
    <dsp:sp modelId="{F0E27AFC-EBA4-4BEC-907A-7D0FB6FBA1F4}">
      <dsp:nvSpPr>
        <dsp:cNvPr id="0" name=""/>
        <dsp:cNvSpPr/>
      </dsp:nvSpPr>
      <dsp:spPr>
        <a:xfrm>
          <a:off x="2065115" y="1705838"/>
          <a:ext cx="1807368" cy="9634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Bubble sort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Insertion sort</a:t>
          </a:r>
        </a:p>
      </dsp:txBody>
      <dsp:txXfrm>
        <a:off x="2065115" y="1705838"/>
        <a:ext cx="1807368" cy="963494"/>
      </dsp:txXfrm>
    </dsp:sp>
    <dsp:sp modelId="{F3E05D0C-88A7-4452-BC73-40D57DDA0E02}">
      <dsp:nvSpPr>
        <dsp:cNvPr id="0" name=""/>
        <dsp:cNvSpPr/>
      </dsp:nvSpPr>
      <dsp:spPr>
        <a:xfrm>
          <a:off x="4125515" y="1091557"/>
          <a:ext cx="1807368" cy="61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String matching  algorithms</a:t>
          </a:r>
        </a:p>
      </dsp:txBody>
      <dsp:txXfrm>
        <a:off x="4125515" y="1091557"/>
        <a:ext cx="1807368" cy="614281"/>
      </dsp:txXfrm>
    </dsp:sp>
    <dsp:sp modelId="{E6F7333E-EBA6-48DC-A9E2-238EB731432F}">
      <dsp:nvSpPr>
        <dsp:cNvPr id="0" name=""/>
        <dsp:cNvSpPr/>
      </dsp:nvSpPr>
      <dsp:spPr>
        <a:xfrm>
          <a:off x="4125515" y="1705838"/>
          <a:ext cx="1807368" cy="9634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Naïve string matcher</a:t>
          </a:r>
        </a:p>
      </dsp:txBody>
      <dsp:txXfrm>
        <a:off x="4125515" y="1705838"/>
        <a:ext cx="1807368" cy="963494"/>
      </dsp:txXfrm>
    </dsp:sp>
    <dsp:sp modelId="{FFF460E3-B23F-497C-8A7A-532563B3CFE8}">
      <dsp:nvSpPr>
        <dsp:cNvPr id="0" name=""/>
        <dsp:cNvSpPr/>
      </dsp:nvSpPr>
      <dsp:spPr>
        <a:xfrm>
          <a:off x="6185916" y="1091557"/>
          <a:ext cx="1807368" cy="61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Greedy algorithms</a:t>
          </a:r>
        </a:p>
      </dsp:txBody>
      <dsp:txXfrm>
        <a:off x="6185916" y="1091557"/>
        <a:ext cx="1807368" cy="614281"/>
      </dsp:txXfrm>
    </dsp:sp>
    <dsp:sp modelId="{31CC59C0-F141-4FAC-A8F3-ACC4BCF67A63}">
      <dsp:nvSpPr>
        <dsp:cNvPr id="0" name=""/>
        <dsp:cNvSpPr/>
      </dsp:nvSpPr>
      <dsp:spPr>
        <a:xfrm>
          <a:off x="6185916" y="1705838"/>
          <a:ext cx="1807368" cy="9634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Cashier’s algorithms</a:t>
          </a:r>
        </a:p>
      </dsp:txBody>
      <dsp:txXfrm>
        <a:off x="6185916" y="1705838"/>
        <a:ext cx="1807368" cy="963494"/>
      </dsp:txXfrm>
    </dsp:sp>
    <dsp:sp modelId="{DCC7F4D5-8F42-4720-82E8-82FECA87FFE0}">
      <dsp:nvSpPr>
        <dsp:cNvPr id="0" name=""/>
        <dsp:cNvSpPr/>
      </dsp:nvSpPr>
      <dsp:spPr>
        <a:xfrm>
          <a:off x="8246316" y="1091557"/>
          <a:ext cx="1807368" cy="6142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Arithmetic algorithms</a:t>
          </a:r>
        </a:p>
      </dsp:txBody>
      <dsp:txXfrm>
        <a:off x="8246316" y="1091557"/>
        <a:ext cx="1807368" cy="614281"/>
      </dsp:txXfrm>
    </dsp:sp>
    <dsp:sp modelId="{BAB09646-75EA-4505-89BE-8AA50DC526EE}">
      <dsp:nvSpPr>
        <dsp:cNvPr id="0" name=""/>
        <dsp:cNvSpPr/>
      </dsp:nvSpPr>
      <dsp:spPr>
        <a:xfrm>
          <a:off x="8246316" y="1705838"/>
          <a:ext cx="1807368" cy="96349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Euclidean algorithm (</a:t>
          </a:r>
          <a:r>
            <a:rPr lang="en-US" sz="1800" kern="1200" dirty="0" err="1"/>
            <a:t>gcd</a:t>
          </a:r>
          <a:r>
            <a:rPr lang="en-US" sz="1800" kern="1200" dirty="0"/>
            <a:t>)</a:t>
          </a:r>
        </a:p>
      </dsp:txBody>
      <dsp:txXfrm>
        <a:off x="8246316" y="1705838"/>
        <a:ext cx="1807368" cy="963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Importance of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By: Esai Arias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CS 131: Discrete structures for computer science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Spring 2022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CB29-F79C-1E4D-9644-5DE1E642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algorithm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67A1-C296-6358-FDF6-B504B5ED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algorithm is a finite sequence of precise instructions for performing a computation or for solving a problem.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 the growing interest in computing machines, the concept of an algorithm was given a more general meaning, to include all definite procedures for solving problems, not just the procedures for performing arithmetic.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Because of the different programming languages, pseudocode provides an intermediate step between an English language description of an algorithm and an implementation.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4C172-A5BF-3276-AFB0-6F5170A9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27" y="4210825"/>
            <a:ext cx="7649643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3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1CE1-2A09-C8C8-45A7-A12D24A2E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44668-8E1F-5C60-3604-9C257A363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1498"/>
            <a:ext cx="6373114" cy="27150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8FA1C-44D2-C6F2-AE85-069A7725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701" y="4618081"/>
            <a:ext cx="622069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F265-D19F-0215-5D43-064D8560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Types of algorithms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1FEEEB95-165B-FF13-848C-FC298A1A8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32969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867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FFB5-841B-D4F4-727C-8019DDC7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3167"/>
            <a:ext cx="10058400" cy="1450757"/>
          </a:xfrm>
        </p:spPr>
        <p:txBody>
          <a:bodyPr/>
          <a:lstStyle/>
          <a:p>
            <a:r>
              <a:rPr lang="en-US" dirty="0"/>
              <a:t>When to use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5C04-3F22-7EB9-9E6D-DAB6C023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/>
              <a:t>Searching Algorithms</a:t>
            </a:r>
          </a:p>
          <a:p>
            <a:pPr marL="635508" lvl="1" indent="-342900">
              <a:buFont typeface="+mj-lt"/>
              <a:buAutoNum type="alphaLcParenR"/>
            </a:pPr>
            <a:r>
              <a:rPr lang="en-US" sz="1400" dirty="0"/>
              <a:t> Binary search – successively narrows down the part of the sequence being searched</a:t>
            </a:r>
          </a:p>
          <a:p>
            <a:pPr marL="635508" lvl="1" indent="-342900">
              <a:buFont typeface="+mj-lt"/>
              <a:buAutoNum type="alphaLcParenR"/>
            </a:pPr>
            <a:endParaRPr lang="en-US" sz="1400" dirty="0"/>
          </a:p>
          <a:p>
            <a:pPr marL="818388" lvl="2" indent="-342900">
              <a:buFont typeface="+mj-lt"/>
              <a:buAutoNum type="romanLcPeriod"/>
            </a:pP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64C64-7DAB-5B5A-91B5-67733BE4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6755"/>
            <a:ext cx="5591686" cy="2334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B693-0458-A294-3666-0767A70C5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966" y="2796755"/>
            <a:ext cx="5232951" cy="22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5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FFB5-841B-D4F4-727C-8019DDC7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3167"/>
            <a:ext cx="10058400" cy="1450757"/>
          </a:xfrm>
        </p:spPr>
        <p:txBody>
          <a:bodyPr/>
          <a:lstStyle/>
          <a:p>
            <a:r>
              <a:rPr lang="en-US" dirty="0"/>
              <a:t>When to use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5C04-3F22-7EB9-9E6D-DAB6C023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dirty="0"/>
              <a:t>Sorting Algorithms</a:t>
            </a:r>
          </a:p>
          <a:p>
            <a:pPr marL="635508" lvl="1" indent="-342900">
              <a:buFont typeface="+mj-lt"/>
              <a:buAutoNum type="alphaLcParenR"/>
            </a:pPr>
            <a:r>
              <a:rPr lang="en-US" sz="1400" dirty="0"/>
              <a:t> Bubble sort – is one of the simplest sorting algorithms, but not one of the most efficient. It puts a list into increasing order by successively comparing adjacent elements, interchanging them if they are in the wrong order.</a:t>
            </a:r>
          </a:p>
          <a:p>
            <a:pPr marL="635508" lvl="1" indent="-342900">
              <a:buFont typeface="+mj-lt"/>
              <a:buAutoNum type="alphaLcParenR"/>
            </a:pPr>
            <a:endParaRPr lang="en-US" sz="1400" dirty="0"/>
          </a:p>
          <a:p>
            <a:pPr marL="818388" lvl="2" indent="-342900">
              <a:buFont typeface="+mj-lt"/>
              <a:buAutoNum type="romanLcPeriod"/>
            </a:pP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0A28C-2BB9-18F6-DB12-18FA64A75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" y="3109095"/>
            <a:ext cx="5298130" cy="2479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3E80BA-97BD-8717-AEAF-D4BF9FBB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51" y="3109095"/>
            <a:ext cx="628737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8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18E6-598F-CF0A-A563-176496D7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7FC6-C6A7-06ED-A2A3-53DBF60CC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Creating an efficient algorithm can save CPU power consumption.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Speed is everything and if algorithms can be made faster, programs can run faster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Considerations of the time and space complexity of an algorithm are essential when algorithms are implemented. It is important to know whether an algorithm will produce an answer in a microsecond, a minute, or a billion years.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 the age of information continues to grow, algorithms are an essential part of computer science because they are formulas that can solve any problem very quickly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257881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AD40-C713-8EF1-4E65-BC0FF72B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FED7F4-A121-C998-36EE-FCA160BB3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359" y="286603"/>
            <a:ext cx="11071364" cy="5459104"/>
          </a:xfrm>
        </p:spPr>
      </p:pic>
    </p:spTree>
    <p:extLst>
      <p:ext uri="{BB962C8B-B14F-4D97-AF65-F5344CB8AC3E}">
        <p14:creationId xmlns:p14="http://schemas.microsoft.com/office/powerpoint/2010/main" val="67861635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{F3663B0C-4A74-4F46-963A-F2339927F077}tf56160789_win32</Template>
  <TotalTime>1277</TotalTime>
  <Words>309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1_RetrospectVTI</vt:lpstr>
      <vt:lpstr>Importance of Algorithms</vt:lpstr>
      <vt:lpstr>What is an algorithm ?</vt:lpstr>
      <vt:lpstr>Properties of an algorithm</vt:lpstr>
      <vt:lpstr>Types of algorithms</vt:lpstr>
      <vt:lpstr>When to use algorithms</vt:lpstr>
      <vt:lpstr>When to use algorithms</vt:lpstr>
      <vt:lpstr>Why are they important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Algorithms</dc:title>
  <dc:creator>Esai A</dc:creator>
  <cp:lastModifiedBy>Esai A</cp:lastModifiedBy>
  <cp:revision>8</cp:revision>
  <dcterms:created xsi:type="dcterms:W3CDTF">2022-05-21T06:46:11Z</dcterms:created>
  <dcterms:modified xsi:type="dcterms:W3CDTF">2022-05-22T04:03:43Z</dcterms:modified>
</cp:coreProperties>
</file>