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54da58b6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a54da58b6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a54da58b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a54da58b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a54da58b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a54da58b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54da58b6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a54da58b6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9219c3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9219c3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CS 131- Spring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James Odanga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Logic Come from?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early figure who had pioneered the study of logic was a famous </a:t>
            </a:r>
            <a:r>
              <a:rPr lang="en"/>
              <a:t>philosopher</a:t>
            </a:r>
            <a:r>
              <a:rPr lang="en"/>
              <a:t> named Aristotle.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Aristotle throughout his time in 384-322 BCE had introduced two important concepts in propositional logic, which are Law of Excluded middle and Law of </a:t>
            </a:r>
            <a:r>
              <a:rPr lang="en"/>
              <a:t>contradiction.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law of Excluded middle relates that everything is either true or false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Law of contradiction states that nothing is both true or false which is the cornerstone of propositional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59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showing Logic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well as Gates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Logic and Gates.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925"/>
            <a:ext cx="9144000" cy="34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 in truth tables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575"/>
            <a:ext cx="8429725" cy="32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717675"/>
            <a:ext cx="88323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