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AB3D-BD68-D872-3775-A879A3D67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6E1B9-DE59-A93A-072C-4AAE614F9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302D-173D-A2D9-56C9-7902A9D0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338B-66A5-5645-93C6-1099A6C1A61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1F131-E0E0-AB9A-53AB-A1DD6710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112F9-31BA-4AB7-6583-57BF401F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9D03-D06A-484F-985F-0D8F42B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C235-4925-3ABD-2A6C-05FFA690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3553D-F918-5C40-8C1E-F45EF0684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2DF88-2FDB-9378-6B91-E6936294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338B-66A5-5645-93C6-1099A6C1A61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9FAE6-8B72-02CE-8B41-D956AFEE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F6762-83D1-9314-4539-2F97078E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9D03-D06A-484F-985F-0D8F42B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64304-9307-D8BA-64E7-D6DDAAB6A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94C8E-3999-4712-511D-BD337A8F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607B8-766A-50D1-CE43-03BBD2F2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338B-66A5-5645-93C6-1099A6C1A61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6505-B8A4-81BC-474E-7354E4A3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C34AE-AAEB-BD8D-4AA6-F9E56E2F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9D03-D06A-484F-985F-0D8F42B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4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F50A-283B-5314-372C-C3A6B7B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A48EF-FD65-837D-8EE0-9D360FE8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99F65-218F-A43E-8D6E-A224F60C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338B-66A5-5645-93C6-1099A6C1A61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57CF0-B569-3AE0-DE8D-58CE40E6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EDA0E-C494-9E3B-A2CC-BDB0B023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9D03-D06A-484F-985F-0D8F42B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F276-FEF9-EE18-B8D9-01147124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E9D2F-8E3C-9E61-E5DF-7B6B183CD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7BC5-5BA8-0D01-0125-831B764B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338B-66A5-5645-93C6-1099A6C1A61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04BC-9932-C0B7-7583-5CB3F4F4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577B-419D-3DE1-A9DD-74251E72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9D03-D06A-484F-985F-0D8F42B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9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4107-6EFA-CB14-6D4D-3F9A2024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701-2B34-69F2-587D-1AA5610FF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E812D-21CF-08A1-6F7C-0364C282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E584C-3075-A88B-C55D-70C92FB3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338B-66A5-5645-93C6-1099A6C1A61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6889-E1A4-E4C2-262B-05B6FB35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2F6B1-8578-65A1-B0B3-1BC7C987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9D03-D06A-484F-985F-0D8F42B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A511-EC49-BCF5-BF58-1CD24F3A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40984-F7E0-7463-F3EB-EC0DA6CD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BF0B3-F193-6968-BA10-7B033041F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FBBC3-0EB2-0CA3-CA39-F27A93834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E1226-D1CC-D61A-9367-537A4F450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5B080-008C-2759-1EC3-C296758A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338B-66A5-5645-93C6-1099A6C1A61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3D2B0-37F3-9719-CAA7-5042CEE5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3F569-86F4-D2F8-2ABA-8B1AA067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9D03-D06A-484F-985F-0D8F42B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9D19-587E-7525-4744-F1FD2C3A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A706-B96F-6518-3C03-E9BD8FFE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338B-66A5-5645-93C6-1099A6C1A61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86AA-3671-48FF-8CE9-B550D55D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60845-9234-21FA-EEE3-67807B10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9D03-D06A-484F-985F-0D8F42B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8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8EEBB-580A-7231-6A96-1D69F83F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338B-66A5-5645-93C6-1099A6C1A61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5701F-7D5B-760A-4C72-72706658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503D1-B6AB-4ABD-D1C8-619491FB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9D03-D06A-484F-985F-0D8F42B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4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C8A1-7EE4-DF1C-578C-9DC3A5A2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FA4D-3476-1CAE-8199-28393DD5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B7CFF-717C-A75A-A89C-863653F9B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D69E2-462C-C963-5AB8-8D1CF6D6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338B-66A5-5645-93C6-1099A6C1A61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CE15A-F42A-BF8E-F72D-B6A75332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AEAA7-5550-2FC0-D521-545CB329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9D03-D06A-484F-985F-0D8F42B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7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2CF9-2333-7B4C-BA9B-1109A41E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1430F-EF96-FB26-4D43-EEFC20FFB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B3E3B-0D7A-736D-286F-FA532781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75731-2587-4A90-6D44-F0B1178C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338B-66A5-5645-93C6-1099A6C1A61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E2958-44DA-C5B6-6891-094DE7DD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8B4E6-6CB5-13FC-65ED-1E60049C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9D03-D06A-484F-985F-0D8F42B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4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D67B0-8670-74A8-3D94-D495C219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4ACE-6245-2403-2D4D-C8F84C961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CEB34-BD21-DA9B-ECD6-E0F17A93B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3338B-66A5-5645-93C6-1099A6C1A61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6FBBA-E0B2-2F20-9CED-70F9F5D5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C422E-E996-F1C9-BCB8-68E36611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9D03-D06A-484F-985F-0D8F42B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2CB27-71F8-8EAF-108B-BD061D3D3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86C36-61CC-9249-E72F-A6C35106D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n-US" sz="1400">
                <a:solidFill>
                  <a:srgbClr val="FFFFFF"/>
                </a:solidFill>
              </a:rPr>
              <a:t>By: Jennifer Ortiz</a:t>
            </a:r>
          </a:p>
          <a:p>
            <a:pPr algn="r"/>
            <a:r>
              <a:rPr lang="en-US" sz="1400">
                <a:solidFill>
                  <a:srgbClr val="FFFFFF"/>
                </a:solidFill>
              </a:rPr>
              <a:t>CS 131 Discrete Structures</a:t>
            </a:r>
          </a:p>
          <a:p>
            <a:pPr algn="r"/>
            <a:r>
              <a:rPr lang="en-US" sz="1400">
                <a:solidFill>
                  <a:srgbClr val="FFFFFF"/>
                </a:solidFill>
              </a:rPr>
              <a:t>Spring 2022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D4B1C35-32E6-AA54-9DAF-1C6E745D9F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2152237"/>
            <a:ext cx="6194967" cy="35753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20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1665CF-21DB-1107-F6D2-43455B5A478D}"/>
              </a:ext>
            </a:extLst>
          </p:cNvPr>
          <p:cNvSpPr txBox="1"/>
          <p:nvPr/>
        </p:nvSpPr>
        <p:spPr>
          <a:xfrm>
            <a:off x="2004164" y="2642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3BF42-8861-5661-8811-A191D36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What are Trees?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74BA-5D5A-A76B-8E2B-D00D023F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3821723"/>
            <a:ext cx="4819049" cy="253462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They are a simple, connected, undirected graph with no simple circuits.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This means that there is a unique simple path between any two of its vertices.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8B00EC0-B7EC-4E6D-44B0-E4F3C578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785446"/>
            <a:ext cx="5482109" cy="25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8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AC771-EAB9-785A-4192-A2EB69FE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Rooted Trees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DEFB-CC7A-379B-225F-EE729DD68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4079631"/>
            <a:ext cx="4771607" cy="227671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tree in which one vertex has been designed as the root and every edge is directed away from the root.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We typically place the root at the top of the tree.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C08A626-79AF-1D18-F5D3-D5FF8C0E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43" y="677520"/>
            <a:ext cx="5304012" cy="29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0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B73A7-3EA4-B375-5625-E3482B36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85" y="211016"/>
            <a:ext cx="3986004" cy="4105518"/>
          </a:xfrm>
        </p:spPr>
        <p:txBody>
          <a:bodyPr anchor="ctr"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More Terminology for Rooted Trees.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3601-60C8-DF3F-738E-EEB773B8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10394"/>
            <a:ext cx="4771607" cy="3170832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Binary Tree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Parent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Child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Sibling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Ancestor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Descendants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Leaf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Internal Vertices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4FD8282-3364-A343-0AA8-2C040ACCC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395" y="382797"/>
            <a:ext cx="5416543" cy="28448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7A15AFF-B0E6-5C56-15E3-1C7A72B8C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9" y="3775608"/>
            <a:ext cx="5408874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F4BEC-8FFC-1ADC-D105-A30EF750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31" y="639909"/>
            <a:ext cx="4591842" cy="3047065"/>
          </a:xfrm>
        </p:spPr>
        <p:txBody>
          <a:bodyPr anchor="ctr">
            <a:normAutofit/>
          </a:bodyPr>
          <a:lstStyle/>
          <a:p>
            <a:r>
              <a:rPr lang="en-US" sz="5000" b="1" dirty="0">
                <a:solidFill>
                  <a:srgbClr val="FFFFFF"/>
                </a:solidFill>
              </a:rPr>
              <a:t>Saturated Hydrocarbons and Trees </a:t>
            </a:r>
            <a:br>
              <a:rPr lang="en-US" sz="5000" dirty="0">
                <a:solidFill>
                  <a:srgbClr val="FFFFFF"/>
                </a:solidFill>
              </a:rPr>
            </a:br>
            <a:endParaRPr lang="en-US" sz="50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2DC4-D15E-F815-DE1A-37071D9F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949431"/>
            <a:ext cx="4819123" cy="5268660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Graphs can be used to represent molecules, where atoms are represented by vertices and bonds between them by edges. </a:t>
            </a:r>
          </a:p>
          <a:p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The English mathematician Arthur Cayley discovered trees in 1857.</a:t>
            </a:r>
          </a:p>
          <a:p>
            <a:r>
              <a:rPr lang="en-US" sz="1600" dirty="0"/>
              <a:t>In graph models of saturated hydrocarbons, each carbon atom is represented by a vertex of degree 4, and each hydrogen atom is represented by a vertex of degree 1.</a:t>
            </a:r>
          </a:p>
          <a:p>
            <a:r>
              <a:rPr lang="en-US" sz="1600" dirty="0"/>
              <a:t>Because the graph is connected and the number of edges is one less than the number of vertices, it must be a tree </a:t>
            </a:r>
          </a:p>
          <a:p>
            <a:endParaRPr lang="en-US" sz="1600" dirty="0"/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46A4513-C7FA-6868-38DD-DE6F78DC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0" y="3583761"/>
            <a:ext cx="5168173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5D259-3300-7C99-6F43-7DAF2C8D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37" y="119767"/>
            <a:ext cx="4402636" cy="2928233"/>
          </a:xfrm>
        </p:spPr>
        <p:txBody>
          <a:bodyPr anchor="ctr">
            <a:normAutofit fontScale="90000"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Computer File Systems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3D8A-FD86-1A97-56E5-288B4D1A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Files in computer memory can be organized into directories. A directory can contain both files and subdirectories. 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root directory contains the entire file system. 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Thus, a file system may be represented by a rooted tree, where the root represents the root directory, internal vertices represent subdirectories, and leaves represent ordinary files or empty directories. 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, radar chart&#10;&#10;Description automatically generated">
            <a:extLst>
              <a:ext uri="{FF2B5EF4-FFF2-40B4-BE49-F238E27FC236}">
                <a16:creationId xmlns:a16="http://schemas.microsoft.com/office/drawing/2014/main" id="{CAD4509E-9BD6-2F84-091F-68926C2E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55" y="3318164"/>
            <a:ext cx="5003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5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0F66F-38D3-D775-934F-D73FC87B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Properties of Trees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5887-7373-1ED2-53E0-CE12338B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Tree with n vertices has n-1 edges.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full m-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ary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tree with I internal vertices contains n=mi = 1 vertices.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full m-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ary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tree with: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) n vertices has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=n-1/m internal vertices and l=(m-1)n+1/m leaves.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(ii) I internal vertices has n=mi +1 vertices and l=(m-1)i+1 leaves.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 (iii) l leaves has n= (ml-1)/m-1 vertices and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=l-1/m-1 internal vertices.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9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B8380-F95A-5962-952D-0CA6CE31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importance of Treses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9DEC-9C82-602F-92FA-07B84412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They represent hierarchal relationships between individual elements or nodes.</a:t>
            </a:r>
          </a:p>
        </p:txBody>
      </p: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6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374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Trees</vt:lpstr>
      <vt:lpstr>What are Trees?</vt:lpstr>
      <vt:lpstr>Rooted Trees</vt:lpstr>
      <vt:lpstr>More Terminology for Rooted Trees.</vt:lpstr>
      <vt:lpstr>Saturated Hydrocarbons and Trees  </vt:lpstr>
      <vt:lpstr>Computer File Systems</vt:lpstr>
      <vt:lpstr>Properties of Trees</vt:lpstr>
      <vt:lpstr>The importance of Treses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Jennifer Ortiz</dc:creator>
  <cp:lastModifiedBy>Jennifer Ortiz</cp:lastModifiedBy>
  <cp:revision>2</cp:revision>
  <dcterms:created xsi:type="dcterms:W3CDTF">2022-05-23T00:05:01Z</dcterms:created>
  <dcterms:modified xsi:type="dcterms:W3CDTF">2022-05-23T04:57:55Z</dcterms:modified>
</cp:coreProperties>
</file>