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02F5-E8C8-4889-A42D-317632A97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227D0-2AC8-4256-97FD-9791DA50E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7B3DC-0744-4D15-86CF-2A653760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B7EC-F891-44C2-8C18-6454E576AE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269E-3FD9-4B15-BF38-3133CC43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3FD9-3649-4163-BC68-1DD88D6C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B308-0EB4-4AF4-8FC2-CA8A38B4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4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33CB-4F07-4FDB-9D33-F9543CE5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49222-9740-46B3-A1D0-5738D080A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D7BD-FCC6-4F08-A8F9-704EABD6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B7EC-F891-44C2-8C18-6454E576AE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A76AE-579D-4E61-96F6-09E5F874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99B95-7785-4C3C-A4CE-6AFD9AB6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B308-0EB4-4AF4-8FC2-CA8A38B4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27E4F-9C12-4522-8B9F-36B95BDF8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6EA08-296D-4973-8CA8-BC3F4F25A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0B4B-3733-434C-8B2B-AAD2C7D8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B7EC-F891-44C2-8C18-6454E576AE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7C5F-0ED2-439E-A2BD-7250A426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6E25-EEB5-46CF-AFBB-287AD8BE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B308-0EB4-4AF4-8FC2-CA8A38B4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0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1267-49AF-423A-B9CD-2D318405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20EB-F461-48BD-9D2D-B23520B1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53C2-EF5A-434E-8E25-262E737F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B7EC-F891-44C2-8C18-6454E576AE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08264-1BE2-462A-B4ED-F8BE86B0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3B565-9DC1-4A95-977C-EE29AEB1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B308-0EB4-4AF4-8FC2-CA8A38B4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8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1409-E8BA-4952-9038-42300FDD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D45E5-43C8-4E92-9E5D-0B27F5B7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C5644-2D75-4565-A868-3959F661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B7EC-F891-44C2-8C18-6454E576AE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E5F37-995F-4528-BF1E-46BCC176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84AB0-439B-46C8-AD6C-E6C173D8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B308-0EB4-4AF4-8FC2-CA8A38B4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4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E3DD-F852-43CE-8901-865B6668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923A-E7F7-445B-BC81-7A5304521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1C16A-2A0B-4DFC-BF94-325C04193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0B456-BA5F-49C4-BAFC-D4B85248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B7EC-F891-44C2-8C18-6454E576AE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1A6A1-7BC4-47AB-8451-114D224F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F06A6-3F2E-4CCD-BC79-D97CCC4F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B308-0EB4-4AF4-8FC2-CA8A38B4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7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7CB5-090D-4D06-BE21-FF6DAB11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7ADC0-553D-44C7-94D2-41C3CD3D8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0B8D9-89A9-4263-94E5-852EE0B18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751D8-FDEA-4E41-9889-B07D2539D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DE7AC-1301-4E16-8829-DF27213C0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3F74B-A9BE-4BFC-8760-2B613610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B7EC-F891-44C2-8C18-6454E576AE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203F9-F858-465E-A5AD-5EF36B3C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C2BB6-19C1-41E9-8FC8-FC06D44D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B308-0EB4-4AF4-8FC2-CA8A38B4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DD8B-B4BA-4E21-BB19-082BDD74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6CECE-E5A2-4ABF-AEB8-B0BF06A1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B7EC-F891-44C2-8C18-6454E576AE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4EC25-CAF9-4B31-AFA0-D44B7681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40D96-0F6E-40DC-9DAB-5F908F57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B308-0EB4-4AF4-8FC2-CA8A38B4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9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C427F-6752-478B-8B07-9124A71B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B7EC-F891-44C2-8C18-6454E576AE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9C9F9-DF7A-43AF-A5B4-83A82B9B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9234D-AD14-4D62-9C6C-8F777EC8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B308-0EB4-4AF4-8FC2-CA8A38B4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3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FC80-D9BB-4B82-A0DE-18B1F115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7A01-95A1-4ED8-B6AE-26B5D7EE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A2841-8AFB-4AE5-8456-87CCBD925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C2F57-D9B2-41CE-96C8-90E9DF9D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B7EC-F891-44C2-8C18-6454E576AE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CFCDF-7F7D-4654-9D61-C6F9A4DD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888F-8F8A-4DC2-AAE3-E71D685B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B308-0EB4-4AF4-8FC2-CA8A38B4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3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C614-2C9A-4AE4-8EA1-55E8E430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6F658-BE8F-4806-BA6C-0CB7F405C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4146E-07E6-4983-934C-A5CC63512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A3B2C-5467-4577-A4D0-DF3A5C1A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B7EC-F891-44C2-8C18-6454E576AE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1C806-2879-4A58-9250-8C987179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5F172-A833-4058-BB01-B7734A31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B308-0EB4-4AF4-8FC2-CA8A38B4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02E61-5A53-473C-8AE0-5AB174DB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B4D7-37A4-4102-B936-F6B25176A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EE7EE-FE2A-4FC2-8E72-DBC5AEA90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CB7EC-F891-44C2-8C18-6454E576AE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F2FC3-95C8-41F9-85E2-3B3C5765B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30E28-102B-4957-9B35-8D1D423C3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B308-0EB4-4AF4-8FC2-CA8A38B4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72E8B6-7BF9-44F4-AD0A-4AAFD5DDEB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725" y="385894"/>
            <a:ext cx="11820088" cy="619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3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Nathania Luc</dc:creator>
  <cp:lastModifiedBy>Nathania Luc</cp:lastModifiedBy>
  <cp:revision>1</cp:revision>
  <dcterms:created xsi:type="dcterms:W3CDTF">2020-12-12T18:51:06Z</dcterms:created>
  <dcterms:modified xsi:type="dcterms:W3CDTF">2020-12-12T18:52:52Z</dcterms:modified>
</cp:coreProperties>
</file>