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8" r:id="rId3"/>
    <p:sldId id="262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98465-DD5F-4D43-82E3-526DBB1440AD}" v="813" dt="2021-11-01T12:29:22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say Fencl" userId="22ea322ded860c67" providerId="LiveId" clId="{3B698465-DD5F-4D43-82E3-526DBB1440AD}"/>
    <pc:docChg chg="undo redo custSel addSld modSld sldOrd">
      <pc:chgData name="Ramsay Fencl" userId="22ea322ded860c67" providerId="LiveId" clId="{3B698465-DD5F-4D43-82E3-526DBB1440AD}" dt="2021-11-01T22:00:35.576" v="3485" actId="20577"/>
      <pc:docMkLst>
        <pc:docMk/>
      </pc:docMkLst>
      <pc:sldChg chg="addSp delSp modSp mod">
        <pc:chgData name="Ramsay Fencl" userId="22ea322ded860c67" providerId="LiveId" clId="{3B698465-DD5F-4D43-82E3-526DBB1440AD}" dt="2021-11-01T12:26:22.245" v="3452" actId="1076"/>
        <pc:sldMkLst>
          <pc:docMk/>
          <pc:sldMk cId="3285922588" sldId="256"/>
        </pc:sldMkLst>
        <pc:spChg chg="add del mod">
          <ac:chgData name="Ramsay Fencl" userId="22ea322ded860c67" providerId="LiveId" clId="{3B698465-DD5F-4D43-82E3-526DBB1440AD}" dt="2021-11-01T12:25:20.653" v="3446" actId="478"/>
          <ac:spMkLst>
            <pc:docMk/>
            <pc:sldMk cId="3285922588" sldId="256"/>
            <ac:spMk id="2" creationId="{6730AD77-9A99-4B6B-9999-01614C6B6AD8}"/>
          </ac:spMkLst>
        </pc:spChg>
        <pc:spChg chg="add del mod">
          <ac:chgData name="Ramsay Fencl" userId="22ea322ded860c67" providerId="LiveId" clId="{3B698465-DD5F-4D43-82E3-526DBB1440AD}" dt="2021-11-01T12:25:33.075" v="3448" actId="478"/>
          <ac:spMkLst>
            <pc:docMk/>
            <pc:sldMk cId="3285922588" sldId="256"/>
            <ac:spMk id="3" creationId="{4D358DD7-793B-4A02-9FD3-A2CB0E68239A}"/>
          </ac:spMkLst>
        </pc:spChg>
        <pc:spChg chg="add del mod">
          <ac:chgData name="Ramsay Fencl" userId="22ea322ded860c67" providerId="LiveId" clId="{3B698465-DD5F-4D43-82E3-526DBB1440AD}" dt="2021-11-01T10:48:36.219" v="2565" actId="33987"/>
          <ac:spMkLst>
            <pc:docMk/>
            <pc:sldMk cId="3285922588" sldId="256"/>
            <ac:spMk id="4" creationId="{9E377884-EB1D-4677-9B0D-FEA5297FE331}"/>
          </ac:spMkLst>
        </pc:spChg>
        <pc:spChg chg="add del mod">
          <ac:chgData name="Ramsay Fencl" userId="22ea322ded860c67" providerId="LiveId" clId="{3B698465-DD5F-4D43-82E3-526DBB1440AD}" dt="2021-11-01T12:25:07.675" v="3440" actId="21"/>
          <ac:spMkLst>
            <pc:docMk/>
            <pc:sldMk cId="3285922588" sldId="256"/>
            <ac:spMk id="4" creationId="{BDCD0AF5-D611-4FA8-A827-30EEB83C15F4}"/>
          </ac:spMkLst>
        </pc:spChg>
        <pc:spChg chg="add del mod">
          <ac:chgData name="Ramsay Fencl" userId="22ea322ded860c67" providerId="LiveId" clId="{3B698465-DD5F-4D43-82E3-526DBB1440AD}" dt="2021-11-01T10:49:35.139" v="2580" actId="478"/>
          <ac:spMkLst>
            <pc:docMk/>
            <pc:sldMk cId="3285922588" sldId="256"/>
            <ac:spMk id="5" creationId="{888DDD1D-73E3-4387-90AD-6579462661EE}"/>
          </ac:spMkLst>
        </pc:spChg>
        <pc:spChg chg="add del mod">
          <ac:chgData name="Ramsay Fencl" userId="22ea322ded860c67" providerId="LiveId" clId="{3B698465-DD5F-4D43-82E3-526DBB1440AD}" dt="2021-11-01T12:25:07.675" v="3440" actId="21"/>
          <ac:spMkLst>
            <pc:docMk/>
            <pc:sldMk cId="3285922588" sldId="256"/>
            <ac:spMk id="5" creationId="{8E3A41FD-1DC3-476B-8A8B-345E4A4F64C1}"/>
          </ac:spMkLst>
        </pc:spChg>
        <pc:spChg chg="add del mod">
          <ac:chgData name="Ramsay Fencl" userId="22ea322ded860c67" providerId="LiveId" clId="{3B698465-DD5F-4D43-82E3-526DBB1440AD}" dt="2021-11-01T12:25:12.025" v="3442" actId="478"/>
          <ac:spMkLst>
            <pc:docMk/>
            <pc:sldMk cId="3285922588" sldId="256"/>
            <ac:spMk id="7" creationId="{BFBC58DA-DCEA-409C-9045-10391C21D99E}"/>
          </ac:spMkLst>
        </pc:spChg>
        <pc:spChg chg="add del mod ord">
          <ac:chgData name="Ramsay Fencl" userId="22ea322ded860c67" providerId="LiveId" clId="{3B698465-DD5F-4D43-82E3-526DBB1440AD}" dt="2021-11-01T12:26:22.245" v="3452" actId="1076"/>
          <ac:spMkLst>
            <pc:docMk/>
            <pc:sldMk cId="3285922588" sldId="256"/>
            <ac:spMk id="8" creationId="{756B07E9-0A50-4A65-875B-36860F4B0445}"/>
          </ac:spMkLst>
        </pc:spChg>
        <pc:spChg chg="add del mod">
          <ac:chgData name="Ramsay Fencl" userId="22ea322ded860c67" providerId="LiveId" clId="{3B698465-DD5F-4D43-82E3-526DBB1440AD}" dt="2021-11-01T12:25:28.273" v="3447" actId="478"/>
          <ac:spMkLst>
            <pc:docMk/>
            <pc:sldMk cId="3285922588" sldId="256"/>
            <ac:spMk id="10" creationId="{25C6C796-5944-4D8D-8D77-72AC8795F3CC}"/>
          </ac:spMkLst>
        </pc:spChg>
        <pc:spChg chg="add del mod">
          <ac:chgData name="Ramsay Fencl" userId="22ea322ded860c67" providerId="LiveId" clId="{3B698465-DD5F-4D43-82E3-526DBB1440AD}" dt="2021-11-01T12:25:07.382" v="3439"/>
          <ac:spMkLst>
            <pc:docMk/>
            <pc:sldMk cId="3285922588" sldId="256"/>
            <ac:spMk id="11" creationId="{3A13A5AE-F0F8-4FD5-9D99-82BEF56D71D8}"/>
          </ac:spMkLst>
        </pc:spChg>
        <pc:spChg chg="add del mod">
          <ac:chgData name="Ramsay Fencl" userId="22ea322ded860c67" providerId="LiveId" clId="{3B698465-DD5F-4D43-82E3-526DBB1440AD}" dt="2021-11-01T12:25:07.382" v="3439"/>
          <ac:spMkLst>
            <pc:docMk/>
            <pc:sldMk cId="3285922588" sldId="256"/>
            <ac:spMk id="14" creationId="{DEADD3FE-0E9B-4624-B2C7-0D97C0613DBE}"/>
          </ac:spMkLst>
        </pc:spChg>
        <pc:spChg chg="add del mod">
          <ac:chgData name="Ramsay Fencl" userId="22ea322ded860c67" providerId="LiveId" clId="{3B698465-DD5F-4D43-82E3-526DBB1440AD}" dt="2021-11-01T12:25:07.382" v="3439"/>
          <ac:spMkLst>
            <pc:docMk/>
            <pc:sldMk cId="3285922588" sldId="256"/>
            <ac:spMk id="15" creationId="{E23ED340-C552-4D12-B82E-750B2F5C7FF2}"/>
          </ac:spMkLst>
        </pc:spChg>
        <pc:spChg chg="add del mod">
          <ac:chgData name="Ramsay Fencl" userId="22ea322ded860c67" providerId="LiveId" clId="{3B698465-DD5F-4D43-82E3-526DBB1440AD}" dt="2021-11-01T12:25:07.382" v="3439"/>
          <ac:spMkLst>
            <pc:docMk/>
            <pc:sldMk cId="3285922588" sldId="256"/>
            <ac:spMk id="16" creationId="{F9997B2D-DC21-46D8-A2BA-9C2EFD486787}"/>
          </ac:spMkLst>
        </pc:spChg>
        <pc:spChg chg="add del mod">
          <ac:chgData name="Ramsay Fencl" userId="22ea322ded860c67" providerId="LiveId" clId="{3B698465-DD5F-4D43-82E3-526DBB1440AD}" dt="2021-11-01T12:25:38.268" v="3449" actId="478"/>
          <ac:spMkLst>
            <pc:docMk/>
            <pc:sldMk cId="3285922588" sldId="256"/>
            <ac:spMk id="18" creationId="{CD8BD39B-4EF4-436B-9856-C280702F8EFC}"/>
          </ac:spMkLst>
        </pc:spChg>
        <pc:spChg chg="add mod">
          <ac:chgData name="Ramsay Fencl" userId="22ea322ded860c67" providerId="LiveId" clId="{3B698465-DD5F-4D43-82E3-526DBB1440AD}" dt="2021-11-01T12:25:45.158" v="3451"/>
          <ac:spMkLst>
            <pc:docMk/>
            <pc:sldMk cId="3285922588" sldId="256"/>
            <ac:spMk id="21" creationId="{A3F76FD1-E3F1-4137-A0C1-CD98A6A31C75}"/>
          </ac:spMkLst>
        </pc:spChg>
        <pc:spChg chg="add mod">
          <ac:chgData name="Ramsay Fencl" userId="22ea322ded860c67" providerId="LiveId" clId="{3B698465-DD5F-4D43-82E3-526DBB1440AD}" dt="2021-11-01T12:25:45.158" v="3451"/>
          <ac:spMkLst>
            <pc:docMk/>
            <pc:sldMk cId="3285922588" sldId="256"/>
            <ac:spMk id="24" creationId="{136AEF58-2855-4388-AAFE-3EE930DDBD02}"/>
          </ac:spMkLst>
        </pc:spChg>
        <pc:spChg chg="add mod">
          <ac:chgData name="Ramsay Fencl" userId="22ea322ded860c67" providerId="LiveId" clId="{3B698465-DD5F-4D43-82E3-526DBB1440AD}" dt="2021-11-01T12:25:45.158" v="3451"/>
          <ac:spMkLst>
            <pc:docMk/>
            <pc:sldMk cId="3285922588" sldId="256"/>
            <ac:spMk id="25" creationId="{E3C0D6C2-D672-48B6-8FE0-C96746F7D1E6}"/>
          </ac:spMkLst>
        </pc:spChg>
        <pc:spChg chg="add mod">
          <ac:chgData name="Ramsay Fencl" userId="22ea322ded860c67" providerId="LiveId" clId="{3B698465-DD5F-4D43-82E3-526DBB1440AD}" dt="2021-11-01T12:25:45.158" v="3451"/>
          <ac:spMkLst>
            <pc:docMk/>
            <pc:sldMk cId="3285922588" sldId="256"/>
            <ac:spMk id="26" creationId="{E13B7F39-ABE2-4AD5-B982-BBEEAA2162A5}"/>
          </ac:spMkLst>
        </pc:spChg>
        <pc:picChg chg="add del mod">
          <ac:chgData name="Ramsay Fencl" userId="22ea322ded860c67" providerId="LiveId" clId="{3B698465-DD5F-4D43-82E3-526DBB1440AD}" dt="2021-11-01T12:25:16.483" v="3444" actId="478"/>
          <ac:picMkLst>
            <pc:docMk/>
            <pc:sldMk cId="3285922588" sldId="256"/>
            <ac:picMk id="6" creationId="{3A7286C5-A583-45D4-A6B8-32BCFED3E0C6}"/>
          </ac:picMkLst>
        </pc:picChg>
        <pc:picChg chg="add del mod">
          <ac:chgData name="Ramsay Fencl" userId="22ea322ded860c67" providerId="LiveId" clId="{3B698465-DD5F-4D43-82E3-526DBB1440AD}" dt="2021-11-01T12:25:07.382" v="3439"/>
          <ac:picMkLst>
            <pc:docMk/>
            <pc:sldMk cId="3285922588" sldId="256"/>
            <ac:picMk id="12" creationId="{45249BAF-04CF-466A-9686-32C42D23C055}"/>
          </ac:picMkLst>
        </pc:picChg>
        <pc:picChg chg="add del mod">
          <ac:chgData name="Ramsay Fencl" userId="22ea322ded860c67" providerId="LiveId" clId="{3B698465-DD5F-4D43-82E3-526DBB1440AD}" dt="2021-11-01T12:25:07.382" v="3439"/>
          <ac:picMkLst>
            <pc:docMk/>
            <pc:sldMk cId="3285922588" sldId="256"/>
            <ac:picMk id="13" creationId="{6F65EBB5-70D3-4CF2-B42D-6B0889787AD6}"/>
          </ac:picMkLst>
        </pc:picChg>
        <pc:picChg chg="add mod">
          <ac:chgData name="Ramsay Fencl" userId="22ea322ded860c67" providerId="LiveId" clId="{3B698465-DD5F-4D43-82E3-526DBB1440AD}" dt="2021-11-01T12:25:45.158" v="3451"/>
          <ac:picMkLst>
            <pc:docMk/>
            <pc:sldMk cId="3285922588" sldId="256"/>
            <ac:picMk id="22" creationId="{49F9BC9E-8812-4A7C-965A-2827964AA93A}"/>
          </ac:picMkLst>
        </pc:picChg>
        <pc:picChg chg="add mod">
          <ac:chgData name="Ramsay Fencl" userId="22ea322ded860c67" providerId="LiveId" clId="{3B698465-DD5F-4D43-82E3-526DBB1440AD}" dt="2021-11-01T12:25:45.158" v="3451"/>
          <ac:picMkLst>
            <pc:docMk/>
            <pc:sldMk cId="3285922588" sldId="256"/>
            <ac:picMk id="23" creationId="{AA977C48-CA80-4883-98F3-FEC9E5B3145B}"/>
          </ac:picMkLst>
        </pc:picChg>
        <pc:picChg chg="add del mod">
          <ac:chgData name="Ramsay Fencl" userId="22ea322ded860c67" providerId="LiveId" clId="{3B698465-DD5F-4D43-82E3-526DBB1440AD}" dt="2021-11-01T11:54:34.137" v="2711" actId="478"/>
          <ac:picMkLst>
            <pc:docMk/>
            <pc:sldMk cId="3285922588" sldId="256"/>
            <ac:picMk id="1026" creationId="{89B479AB-4220-4311-9086-EB6C1D002773}"/>
          </ac:picMkLst>
        </pc:picChg>
        <pc:picChg chg="add del mod">
          <ac:chgData name="Ramsay Fencl" userId="22ea322ded860c67" providerId="LiveId" clId="{3B698465-DD5F-4D43-82E3-526DBB1440AD}" dt="2021-11-01T12:25:17.372" v="3445" actId="478"/>
          <ac:picMkLst>
            <pc:docMk/>
            <pc:sldMk cId="3285922588" sldId="256"/>
            <ac:picMk id="1028" creationId="{E3CC8A3F-D730-44F0-ADE8-B6CD0A943B44}"/>
          </ac:picMkLst>
        </pc:picChg>
      </pc:sldChg>
      <pc:sldChg chg="addSp delSp modSp new mod ord">
        <pc:chgData name="Ramsay Fencl" userId="22ea322ded860c67" providerId="LiveId" clId="{3B698465-DD5F-4D43-82E3-526DBB1440AD}" dt="2021-11-01T12:17:26.313" v="3397" actId="1076"/>
        <pc:sldMkLst>
          <pc:docMk/>
          <pc:sldMk cId="2487071500" sldId="257"/>
        </pc:sldMkLst>
        <pc:spChg chg="mod">
          <ac:chgData name="Ramsay Fencl" userId="22ea322ded860c67" providerId="LiveId" clId="{3B698465-DD5F-4D43-82E3-526DBB1440AD}" dt="2021-11-01T11:04:01.461" v="2627" actId="255"/>
          <ac:spMkLst>
            <pc:docMk/>
            <pc:sldMk cId="2487071500" sldId="257"/>
            <ac:spMk id="2" creationId="{3D6504E1-27F3-409B-9472-F23DA77CE59A}"/>
          </ac:spMkLst>
        </pc:spChg>
        <pc:spChg chg="mod">
          <ac:chgData name="Ramsay Fencl" userId="22ea322ded860c67" providerId="LiveId" clId="{3B698465-DD5F-4D43-82E3-526DBB1440AD}" dt="2021-11-01T11:03:19.673" v="2623" actId="20577"/>
          <ac:spMkLst>
            <pc:docMk/>
            <pc:sldMk cId="2487071500" sldId="257"/>
            <ac:spMk id="3" creationId="{73E46181-8005-485E-BF1C-AE0690358177}"/>
          </ac:spMkLst>
        </pc:spChg>
        <pc:picChg chg="add del mod">
          <ac:chgData name="Ramsay Fencl" userId="22ea322ded860c67" providerId="LiveId" clId="{3B698465-DD5F-4D43-82E3-526DBB1440AD}" dt="2021-11-01T12:12:21.561" v="3391" actId="478"/>
          <ac:picMkLst>
            <pc:docMk/>
            <pc:sldMk cId="2487071500" sldId="257"/>
            <ac:picMk id="5" creationId="{1B181448-E005-48FC-9A2B-B095EEDE3639}"/>
          </ac:picMkLst>
        </pc:picChg>
        <pc:picChg chg="add del">
          <ac:chgData name="Ramsay Fencl" userId="22ea322ded860c67" providerId="LiveId" clId="{3B698465-DD5F-4D43-82E3-526DBB1440AD}" dt="2021-11-01T11:12:37.536" v="2689" actId="22"/>
          <ac:picMkLst>
            <pc:docMk/>
            <pc:sldMk cId="2487071500" sldId="257"/>
            <ac:picMk id="7" creationId="{60A0542A-27A3-4032-9674-24ADE182357C}"/>
          </ac:picMkLst>
        </pc:picChg>
        <pc:picChg chg="add mod">
          <ac:chgData name="Ramsay Fencl" userId="22ea322ded860c67" providerId="LiveId" clId="{3B698465-DD5F-4D43-82E3-526DBB1440AD}" dt="2021-11-01T12:17:26.313" v="3397" actId="1076"/>
          <ac:picMkLst>
            <pc:docMk/>
            <pc:sldMk cId="2487071500" sldId="257"/>
            <ac:picMk id="9" creationId="{9FDE3480-897E-45EA-9649-A2821445E5B3}"/>
          </ac:picMkLst>
        </pc:picChg>
      </pc:sldChg>
      <pc:sldChg chg="addSp modSp new mod">
        <pc:chgData name="Ramsay Fencl" userId="22ea322ded860c67" providerId="LiveId" clId="{3B698465-DD5F-4D43-82E3-526DBB1440AD}" dt="2021-11-01T12:09:23.472" v="3378"/>
        <pc:sldMkLst>
          <pc:docMk/>
          <pc:sldMk cId="3970997986" sldId="258"/>
        </pc:sldMkLst>
        <pc:spChg chg="mod">
          <ac:chgData name="Ramsay Fencl" userId="22ea322ded860c67" providerId="LiveId" clId="{3B698465-DD5F-4D43-82E3-526DBB1440AD}" dt="2021-11-01T11:00:37.823" v="2606" actId="255"/>
          <ac:spMkLst>
            <pc:docMk/>
            <pc:sldMk cId="3970997986" sldId="258"/>
            <ac:spMk id="2" creationId="{21AC507E-BEE7-4E7B-AB83-908AB87C9473}"/>
          </ac:spMkLst>
        </pc:spChg>
        <pc:spChg chg="mod">
          <ac:chgData name="Ramsay Fencl" userId="22ea322ded860c67" providerId="LiveId" clId="{3B698465-DD5F-4D43-82E3-526DBB1440AD}" dt="2021-11-01T11:09:16.614" v="2650" actId="20577"/>
          <ac:spMkLst>
            <pc:docMk/>
            <pc:sldMk cId="3970997986" sldId="258"/>
            <ac:spMk id="3" creationId="{99E34955-E9E7-4EBF-9BF7-644A574C9A74}"/>
          </ac:spMkLst>
        </pc:spChg>
        <pc:picChg chg="add mod">
          <ac:chgData name="Ramsay Fencl" userId="22ea322ded860c67" providerId="LiveId" clId="{3B698465-DD5F-4D43-82E3-526DBB1440AD}" dt="2021-11-01T12:09:23.472" v="3378"/>
          <ac:picMkLst>
            <pc:docMk/>
            <pc:sldMk cId="3970997986" sldId="258"/>
            <ac:picMk id="5" creationId="{CBCEAF5C-4850-4B17-A80B-EAED02491AF3}"/>
          </ac:picMkLst>
        </pc:picChg>
      </pc:sldChg>
      <pc:sldChg chg="modSp new mod ord">
        <pc:chgData name="Ramsay Fencl" userId="22ea322ded860c67" providerId="LiveId" clId="{3B698465-DD5F-4D43-82E3-526DBB1440AD}" dt="2021-11-01T22:00:35.576" v="3485" actId="20577"/>
        <pc:sldMkLst>
          <pc:docMk/>
          <pc:sldMk cId="485480252" sldId="259"/>
        </pc:sldMkLst>
        <pc:spChg chg="mod">
          <ac:chgData name="Ramsay Fencl" userId="22ea322ded860c67" providerId="LiveId" clId="{3B698465-DD5F-4D43-82E3-526DBB1440AD}" dt="2021-11-01T11:03:55.050" v="2626" actId="255"/>
          <ac:spMkLst>
            <pc:docMk/>
            <pc:sldMk cId="485480252" sldId="259"/>
            <ac:spMk id="2" creationId="{D048B521-2C4F-40B2-B559-C4268D6728DA}"/>
          </ac:spMkLst>
        </pc:spChg>
        <pc:spChg chg="mod">
          <ac:chgData name="Ramsay Fencl" userId="22ea322ded860c67" providerId="LiveId" clId="{3B698465-DD5F-4D43-82E3-526DBB1440AD}" dt="2021-11-01T22:00:35.576" v="3485" actId="20577"/>
          <ac:spMkLst>
            <pc:docMk/>
            <pc:sldMk cId="485480252" sldId="259"/>
            <ac:spMk id="3" creationId="{4DC60F8A-710B-438C-894F-EDD5D885E069}"/>
          </ac:spMkLst>
        </pc:spChg>
      </pc:sldChg>
      <pc:sldChg chg="addSp delSp modSp new mod modAnim">
        <pc:chgData name="Ramsay Fencl" userId="22ea322ded860c67" providerId="LiveId" clId="{3B698465-DD5F-4D43-82E3-526DBB1440AD}" dt="2021-11-01T12:49:25.539" v="3475" actId="1076"/>
        <pc:sldMkLst>
          <pc:docMk/>
          <pc:sldMk cId="2151587363" sldId="260"/>
        </pc:sldMkLst>
        <pc:spChg chg="del mod">
          <ac:chgData name="Ramsay Fencl" userId="22ea322ded860c67" providerId="LiveId" clId="{3B698465-DD5F-4D43-82E3-526DBB1440AD}" dt="2021-11-01T07:39:18.627" v="1727" actId="478"/>
          <ac:spMkLst>
            <pc:docMk/>
            <pc:sldMk cId="2151587363" sldId="260"/>
            <ac:spMk id="2" creationId="{0B8AB507-55FA-4C32-95F9-7C306A8F8E9C}"/>
          </ac:spMkLst>
        </pc:spChg>
        <pc:spChg chg="del">
          <ac:chgData name="Ramsay Fencl" userId="22ea322ded860c67" providerId="LiveId" clId="{3B698465-DD5F-4D43-82E3-526DBB1440AD}" dt="2021-11-01T07:39:23.507" v="1730" actId="478"/>
          <ac:spMkLst>
            <pc:docMk/>
            <pc:sldMk cId="2151587363" sldId="260"/>
            <ac:spMk id="3" creationId="{32949D73-AF7B-45F0-93B1-1B9F10E04ADF}"/>
          </ac:spMkLst>
        </pc:spChg>
        <pc:spChg chg="add del mod">
          <ac:chgData name="Ramsay Fencl" userId="22ea322ded860c67" providerId="LiveId" clId="{3B698465-DD5F-4D43-82E3-526DBB1440AD}" dt="2021-11-01T07:39:20.381" v="1729" actId="478"/>
          <ac:spMkLst>
            <pc:docMk/>
            <pc:sldMk cId="2151587363" sldId="260"/>
            <ac:spMk id="5" creationId="{13B18CFE-9997-4420-988E-568E5F7D1C1A}"/>
          </ac:spMkLst>
        </pc:spChg>
        <pc:spChg chg="add mod">
          <ac:chgData name="Ramsay Fencl" userId="22ea322ded860c67" providerId="LiveId" clId="{3B698465-DD5F-4D43-82E3-526DBB1440AD}" dt="2021-11-01T12:48:34.665" v="3462" actId="1076"/>
          <ac:spMkLst>
            <pc:docMk/>
            <pc:sldMk cId="2151587363" sldId="260"/>
            <ac:spMk id="10" creationId="{00FC9913-5105-494A-8679-09B7F3427F31}"/>
          </ac:spMkLst>
        </pc:spChg>
        <pc:spChg chg="add mod">
          <ac:chgData name="Ramsay Fencl" userId="22ea322ded860c67" providerId="LiveId" clId="{3B698465-DD5F-4D43-82E3-526DBB1440AD}" dt="2021-11-01T11:04:45.148" v="2633" actId="255"/>
          <ac:spMkLst>
            <pc:docMk/>
            <pc:sldMk cId="2151587363" sldId="260"/>
            <ac:spMk id="11" creationId="{E28E08F6-B5DB-4A7C-9197-EB784A626AB8}"/>
          </ac:spMkLst>
        </pc:spChg>
        <pc:spChg chg="add mod">
          <ac:chgData name="Ramsay Fencl" userId="22ea322ded860c67" providerId="LiveId" clId="{3B698465-DD5F-4D43-82E3-526DBB1440AD}" dt="2021-11-01T11:04:57.606" v="2635" actId="255"/>
          <ac:spMkLst>
            <pc:docMk/>
            <pc:sldMk cId="2151587363" sldId="260"/>
            <ac:spMk id="12" creationId="{AAFB0F45-4447-4C64-85F0-FF9294DA218B}"/>
          </ac:spMkLst>
        </pc:spChg>
        <pc:picChg chg="add mod">
          <ac:chgData name="Ramsay Fencl" userId="22ea322ded860c67" providerId="LiveId" clId="{3B698465-DD5F-4D43-82E3-526DBB1440AD}" dt="2021-11-01T12:48:31.826" v="3460" actId="1582"/>
          <ac:picMkLst>
            <pc:docMk/>
            <pc:sldMk cId="2151587363" sldId="260"/>
            <ac:picMk id="6" creationId="{20097BB7-5C65-40CC-8A1A-68CF659DBA6F}"/>
          </ac:picMkLst>
        </pc:picChg>
        <pc:picChg chg="add mod">
          <ac:chgData name="Ramsay Fencl" userId="22ea322ded860c67" providerId="LiveId" clId="{3B698465-DD5F-4D43-82E3-526DBB1440AD}" dt="2021-11-01T12:49:25.539" v="3475" actId="1076"/>
          <ac:picMkLst>
            <pc:docMk/>
            <pc:sldMk cId="2151587363" sldId="260"/>
            <ac:picMk id="7" creationId="{DF3E190D-CF44-4015-B485-77BE384B7150}"/>
          </ac:picMkLst>
        </pc:picChg>
        <pc:picChg chg="add mod">
          <ac:chgData name="Ramsay Fencl" userId="22ea322ded860c67" providerId="LiveId" clId="{3B698465-DD5F-4D43-82E3-526DBB1440AD}" dt="2021-11-01T12:49:16.162" v="3473" actId="1582"/>
          <ac:picMkLst>
            <pc:docMk/>
            <pc:sldMk cId="2151587363" sldId="260"/>
            <ac:picMk id="8" creationId="{BBF2E803-BB0B-4123-935D-381FFC950240}"/>
          </ac:picMkLst>
        </pc:picChg>
        <pc:picChg chg="add mod">
          <ac:chgData name="Ramsay Fencl" userId="22ea322ded860c67" providerId="LiveId" clId="{3B698465-DD5F-4D43-82E3-526DBB1440AD}" dt="2021-11-01T12:48:45.734" v="3466" actId="1582"/>
          <ac:picMkLst>
            <pc:docMk/>
            <pc:sldMk cId="2151587363" sldId="260"/>
            <ac:picMk id="9" creationId="{4231DA7C-3295-4E8F-9FAC-13C1723333A3}"/>
          </ac:picMkLst>
        </pc:picChg>
      </pc:sldChg>
      <pc:sldChg chg="addSp modSp new mod">
        <pc:chgData name="Ramsay Fencl" userId="22ea322ded860c67" providerId="LiveId" clId="{3B698465-DD5F-4D43-82E3-526DBB1440AD}" dt="2021-11-01T12:12:08.240" v="3390" actId="14100"/>
        <pc:sldMkLst>
          <pc:docMk/>
          <pc:sldMk cId="2195059364" sldId="261"/>
        </pc:sldMkLst>
        <pc:spChg chg="mod">
          <ac:chgData name="Ramsay Fencl" userId="22ea322ded860c67" providerId="LiveId" clId="{3B698465-DD5F-4D43-82E3-526DBB1440AD}" dt="2021-11-01T11:04:07.173" v="2628" actId="255"/>
          <ac:spMkLst>
            <pc:docMk/>
            <pc:sldMk cId="2195059364" sldId="261"/>
            <ac:spMk id="2" creationId="{133ED74F-9E7E-4A08-8DFE-A23D87714292}"/>
          </ac:spMkLst>
        </pc:spChg>
        <pc:spChg chg="mod">
          <ac:chgData name="Ramsay Fencl" userId="22ea322ded860c67" providerId="LiveId" clId="{3B698465-DD5F-4D43-82E3-526DBB1440AD}" dt="2021-11-01T12:11:54.888" v="3387" actId="27636"/>
          <ac:spMkLst>
            <pc:docMk/>
            <pc:sldMk cId="2195059364" sldId="261"/>
            <ac:spMk id="3" creationId="{E3EB7460-EBD8-44A3-B811-6223B0AE5244}"/>
          </ac:spMkLst>
        </pc:spChg>
        <pc:picChg chg="add mod">
          <ac:chgData name="Ramsay Fencl" userId="22ea322ded860c67" providerId="LiveId" clId="{3B698465-DD5F-4D43-82E3-526DBB1440AD}" dt="2021-11-01T12:12:08.240" v="3390" actId="14100"/>
          <ac:picMkLst>
            <pc:docMk/>
            <pc:sldMk cId="2195059364" sldId="261"/>
            <ac:picMk id="5" creationId="{3EE96DD3-32AC-429C-B6B3-4A7803035063}"/>
          </ac:picMkLst>
        </pc:picChg>
      </pc:sldChg>
      <pc:sldChg chg="addSp delSp modSp new mod ord">
        <pc:chgData name="Ramsay Fencl" userId="22ea322ded860c67" providerId="LiveId" clId="{3B698465-DD5F-4D43-82E3-526DBB1440AD}" dt="2021-11-01T12:29:22.526" v="3456" actId="339"/>
        <pc:sldMkLst>
          <pc:docMk/>
          <pc:sldMk cId="2287198787" sldId="262"/>
        </pc:sldMkLst>
        <pc:spChg chg="mod">
          <ac:chgData name="Ramsay Fencl" userId="22ea322ded860c67" providerId="LiveId" clId="{3B698465-DD5F-4D43-82E3-526DBB1440AD}" dt="2021-11-01T11:03:47.451" v="2625" actId="255"/>
          <ac:spMkLst>
            <pc:docMk/>
            <pc:sldMk cId="2287198787" sldId="262"/>
            <ac:spMk id="2" creationId="{3C999DB3-C984-47D7-B326-F35394065BA9}"/>
          </ac:spMkLst>
        </pc:spChg>
        <pc:spChg chg="del">
          <ac:chgData name="Ramsay Fencl" userId="22ea322ded860c67" providerId="LiveId" clId="{3B698465-DD5F-4D43-82E3-526DBB1440AD}" dt="2021-11-01T10:02:30.792" v="2176" actId="3680"/>
          <ac:spMkLst>
            <pc:docMk/>
            <pc:sldMk cId="2287198787" sldId="262"/>
            <ac:spMk id="3" creationId="{367D69FC-FBC7-4BBA-B0A1-F39B3E268A8B}"/>
          </ac:spMkLst>
        </pc:spChg>
        <pc:graphicFrameChg chg="add mod ord modGraphic">
          <ac:chgData name="Ramsay Fencl" userId="22ea322ded860c67" providerId="LiveId" clId="{3B698465-DD5F-4D43-82E3-526DBB1440AD}" dt="2021-11-01T10:11:21.410" v="2448" actId="1076"/>
          <ac:graphicFrameMkLst>
            <pc:docMk/>
            <pc:sldMk cId="2287198787" sldId="262"/>
            <ac:graphicFrameMk id="4" creationId="{322E8E2C-3230-46C4-AD64-414056F5B689}"/>
          </ac:graphicFrameMkLst>
        </pc:graphicFrameChg>
        <pc:picChg chg="add del mod">
          <ac:chgData name="Ramsay Fencl" userId="22ea322ded860c67" providerId="LiveId" clId="{3B698465-DD5F-4D43-82E3-526DBB1440AD}" dt="2021-11-01T12:20:08.750" v="3410" actId="21"/>
          <ac:picMkLst>
            <pc:docMk/>
            <pc:sldMk cId="2287198787" sldId="262"/>
            <ac:picMk id="5" creationId="{777988AA-D807-4372-BA5F-0E00535B25B8}"/>
          </ac:picMkLst>
        </pc:picChg>
        <pc:picChg chg="add del mod">
          <ac:chgData name="Ramsay Fencl" userId="22ea322ded860c67" providerId="LiveId" clId="{3B698465-DD5F-4D43-82E3-526DBB1440AD}" dt="2021-11-01T10:07:45.080" v="2430"/>
          <ac:picMkLst>
            <pc:docMk/>
            <pc:sldMk cId="2287198787" sldId="262"/>
            <ac:picMk id="6" creationId="{5F5E1783-E260-4503-B2DE-B3C931FCC5FD}"/>
          </ac:picMkLst>
        </pc:picChg>
        <pc:picChg chg="add mod">
          <ac:chgData name="Ramsay Fencl" userId="22ea322ded860c67" providerId="LiveId" clId="{3B698465-DD5F-4D43-82E3-526DBB1440AD}" dt="2021-11-01T12:29:16.649" v="3455" actId="339"/>
          <ac:picMkLst>
            <pc:docMk/>
            <pc:sldMk cId="2287198787" sldId="262"/>
            <ac:picMk id="7" creationId="{8402951C-AD9A-466C-893B-16135949EEA5}"/>
          </ac:picMkLst>
        </pc:picChg>
        <pc:picChg chg="add mod">
          <ac:chgData name="Ramsay Fencl" userId="22ea322ded860c67" providerId="LiveId" clId="{3B698465-DD5F-4D43-82E3-526DBB1440AD}" dt="2021-11-01T12:29:22.526" v="3456" actId="339"/>
          <ac:picMkLst>
            <pc:docMk/>
            <pc:sldMk cId="2287198787" sldId="262"/>
            <ac:picMk id="8" creationId="{200A1723-D87E-47FE-9497-D471E2921F2A}"/>
          </ac:picMkLst>
        </pc:picChg>
        <pc:picChg chg="add del mod">
          <ac:chgData name="Ramsay Fencl" userId="22ea322ded860c67" providerId="LiveId" clId="{3B698465-DD5F-4D43-82E3-526DBB1440AD}" dt="2021-11-01T10:07:39.165" v="2427" actId="21"/>
          <ac:picMkLst>
            <pc:docMk/>
            <pc:sldMk cId="2287198787" sldId="262"/>
            <ac:picMk id="1026" creationId="{7EE496E6-BC5C-4459-8F8B-E8E9FED61E81}"/>
          </ac:picMkLst>
        </pc:picChg>
        <pc:picChg chg="add del mod">
          <ac:chgData name="Ramsay Fencl" userId="22ea322ded860c67" providerId="LiveId" clId="{3B698465-DD5F-4D43-82E3-526DBB1440AD}" dt="2021-11-01T12:21:33.248" v="3427" actId="478"/>
          <ac:picMkLst>
            <pc:docMk/>
            <pc:sldMk cId="2287198787" sldId="262"/>
            <ac:picMk id="1028" creationId="{92EEBA6D-C0F5-43C3-A039-CBE8416BC7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33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0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ED7A359-FF26-4366-B04F-8BA98518D419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DDC041-2D74-4B22-99B7-1EC34176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756B07E9-0A50-4A65-875B-36860F4B0445}"/>
              </a:ext>
            </a:extLst>
          </p:cNvPr>
          <p:cNvSpPr txBox="1">
            <a:spLocks/>
          </p:cNvSpPr>
          <p:nvPr/>
        </p:nvSpPr>
        <p:spPr>
          <a:xfrm>
            <a:off x="1659399" y="4274080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sz="14400" dirty="0">
                <a:solidFill>
                  <a:schemeClr val="tx1"/>
                </a:solidFill>
              </a:rPr>
              <a:t>Logan Tan</a:t>
            </a:r>
          </a:p>
          <a:p>
            <a:r>
              <a:rPr lang="en-US" sz="14400" dirty="0">
                <a:solidFill>
                  <a:schemeClr val="tx1"/>
                </a:solidFill>
              </a:rPr>
              <a:t>Nate Adams</a:t>
            </a:r>
          </a:p>
          <a:p>
            <a:r>
              <a:rPr lang="en-US" sz="14400" dirty="0">
                <a:solidFill>
                  <a:schemeClr val="tx1"/>
                </a:solidFill>
              </a:rPr>
              <a:t>Ramsay Fencl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3F76FD1-E3F1-4137-A0C1-CD98A6A31C75}"/>
              </a:ext>
            </a:extLst>
          </p:cNvPr>
          <p:cNvSpPr txBox="1">
            <a:spLocks/>
          </p:cNvSpPr>
          <p:nvPr/>
        </p:nvSpPr>
        <p:spPr>
          <a:xfrm>
            <a:off x="1659399" y="4319336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sz="14400" dirty="0">
                <a:solidFill>
                  <a:schemeClr val="tx1"/>
                </a:solidFill>
              </a:rPr>
              <a:t>Logan Tan</a:t>
            </a:r>
          </a:p>
          <a:p>
            <a:r>
              <a:rPr lang="en-US" sz="14400" dirty="0">
                <a:solidFill>
                  <a:schemeClr val="tx1"/>
                </a:solidFill>
              </a:rPr>
              <a:t>Nate Adams</a:t>
            </a:r>
          </a:p>
          <a:p>
            <a:r>
              <a:rPr lang="en-US" sz="14400" dirty="0">
                <a:solidFill>
                  <a:schemeClr val="tx1"/>
                </a:solidFill>
              </a:rPr>
              <a:t>Ramsay Fencl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4" descr="Amazon.com: Borderlands Logo Vinyl Decal, Borderlands Vinyl Decal, Custom  Borderlands Sticker, Borderlands Logo Wall Art, Borderlands Sticker :  Handmade Products">
            <a:extLst>
              <a:ext uri="{FF2B5EF4-FFF2-40B4-BE49-F238E27FC236}">
                <a16:creationId xmlns:a16="http://schemas.microsoft.com/office/drawing/2014/main" id="{49F9BC9E-8812-4A7C-965A-2827964AA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30" b="89918" l="10000" r="90000">
                        <a14:foregroundMark x1="46800" y1="8230" x2="49600" y2="8848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561">
            <a:off x="1816464" y="-612042"/>
            <a:ext cx="8915942" cy="8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Amazon.com: Borderlands Logo Vinyl Decal, Borderlands Vinyl Decal, Custom  Borderlands Sticker, Borderlands Logo Wall Art, Borderlands Sticker :  Handmade Products">
            <a:extLst>
              <a:ext uri="{FF2B5EF4-FFF2-40B4-BE49-F238E27FC236}">
                <a16:creationId xmlns:a16="http://schemas.microsoft.com/office/drawing/2014/main" id="{AA977C48-CA80-4883-98F3-FEC9E5B31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30" b="89918" l="10000" r="90000">
                        <a14:foregroundMark x1="46800" y1="8230" x2="49600" y2="8848"/>
                      </a14:backgroundRemoval>
                    </a14:imgEffect>
                    <a14:imgEffect>
                      <a14:artisticWatercolorSponge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561">
            <a:off x="1585358" y="-716815"/>
            <a:ext cx="8915942" cy="8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136AEF58-2855-4388-AAFE-3EE930DDB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25902">
            <a:off x="1225535" y="2191117"/>
            <a:ext cx="9966960" cy="1907931"/>
          </a:xfrm>
        </p:spPr>
        <p:txBody>
          <a:bodyPr>
            <a:prstTxWarp prst="textPlain">
              <a:avLst/>
            </a:prstTxWarp>
            <a:scene3d>
              <a:camera prst="obliqueBottomLeft"/>
              <a:lightRig rig="threePt" dir="t"/>
            </a:scene3d>
          </a:bodyPr>
          <a:lstStyle/>
          <a:p>
            <a:r>
              <a:rPr lang="en-US" spc="-150" dirty="0">
                <a:ln w="762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Looter-Shooter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3C0D6C2-D672-48B6-8FE0-C96746F7D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274080"/>
            <a:ext cx="8767860" cy="1388165"/>
          </a:xfrm>
        </p:spPr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sz="14400" dirty="0">
                <a:ln w="12700">
                  <a:solidFill>
                    <a:schemeClr val="tx1"/>
                  </a:solidFill>
                </a:ln>
              </a:rPr>
              <a:t>Logan Tan</a:t>
            </a:r>
          </a:p>
          <a:p>
            <a:r>
              <a:rPr lang="en-US" sz="14400" dirty="0">
                <a:ln w="12700">
                  <a:solidFill>
                    <a:schemeClr val="tx1"/>
                  </a:solidFill>
                </a:ln>
              </a:rPr>
              <a:t>Nate Adams</a:t>
            </a:r>
          </a:p>
          <a:p>
            <a:r>
              <a:rPr lang="en-US" sz="14400" dirty="0">
                <a:ln w="12700">
                  <a:solidFill>
                    <a:schemeClr val="tx1"/>
                  </a:solidFill>
                </a:ln>
              </a:rPr>
              <a:t>Ramsay Fencl</a:t>
            </a:r>
            <a:br>
              <a:rPr lang="en-US" dirty="0">
                <a:ln w="12700">
                  <a:solidFill>
                    <a:schemeClr val="tx1"/>
                  </a:solidFill>
                </a:ln>
              </a:rPr>
            </a:br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13B7F39-ABE2-4AD5-B982-BBEEAA2162A5}"/>
              </a:ext>
            </a:extLst>
          </p:cNvPr>
          <p:cNvSpPr txBox="1">
            <a:spLocks/>
          </p:cNvSpPr>
          <p:nvPr/>
        </p:nvSpPr>
        <p:spPr>
          <a:xfrm rot="21025902">
            <a:off x="1325797" y="2114307"/>
            <a:ext cx="9966960" cy="1907931"/>
          </a:xfrm>
          <a:prstGeom prst="rect">
            <a:avLst/>
          </a:prstGeom>
        </p:spPr>
        <p:txBody>
          <a:bodyPr vert="horz" lIns="91440" tIns="45720" rIns="91440" bIns="45720" numCol="1" rtlCol="0" anchor="b">
            <a:prstTxWarp prst="textPlain">
              <a:avLst/>
            </a:prstTxWarp>
            <a:normAutofit/>
            <a:scene3d>
              <a:camera prst="obliqueBottomLef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50" dirty="0">
                <a:ln w="76200">
                  <a:solidFill>
                    <a:schemeClr val="tx1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Looter-Shooter</a:t>
            </a:r>
          </a:p>
        </p:txBody>
      </p:sp>
    </p:spTree>
    <p:extLst>
      <p:ext uri="{BB962C8B-B14F-4D97-AF65-F5344CB8AC3E}">
        <p14:creationId xmlns:p14="http://schemas.microsoft.com/office/powerpoint/2010/main" val="328592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507E-BEE7-4E7B-AB83-908AB87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955-E9E7-4EBF-9BF7-644A574C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Form a squad of 1-4 players</a:t>
            </a:r>
          </a:p>
          <a:p>
            <a:r>
              <a:rPr lang="en-US" sz="4000" dirty="0"/>
              <a:t>Enter a randomized dungeon</a:t>
            </a:r>
          </a:p>
          <a:p>
            <a:r>
              <a:rPr lang="en-US" sz="4000" dirty="0"/>
              <a:t>Proceed through encounters </a:t>
            </a:r>
          </a:p>
          <a:p>
            <a:r>
              <a:rPr lang="en-US" sz="4000" dirty="0"/>
              <a:t>Fight a Boss</a:t>
            </a:r>
          </a:p>
          <a:p>
            <a:r>
              <a:rPr lang="en-US" sz="4000" dirty="0"/>
              <a:t>Get Paid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EAF5C-4850-4B17-A80B-EAED02491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5556" y="1837591"/>
            <a:ext cx="4934527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9DB3-C984-47D7-B326-F353940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Inspirations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2E8E2C-3230-46C4-AD64-414056F5B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367735"/>
              </p:ext>
            </p:extLst>
          </p:nvPr>
        </p:nvGraphicFramePr>
        <p:xfrm>
          <a:off x="838200" y="484860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888320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4750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Borderlands (The First 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28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Mechanic-Driven Boss Fights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Randomized loot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Dungeons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player co-op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17128"/>
                  </a:ext>
                </a:extLst>
              </a:tr>
            </a:tbl>
          </a:graphicData>
        </a:graphic>
      </p:graphicFrame>
      <p:pic>
        <p:nvPicPr>
          <p:cNvPr id="7" name="Picture 2" descr="Borderlands: GOTY Edition is Free on Steam and Xbox One for Limited Time">
            <a:extLst>
              <a:ext uri="{FF2B5EF4-FFF2-40B4-BE49-F238E27FC236}">
                <a16:creationId xmlns:a16="http://schemas.microsoft.com/office/drawing/2014/main" id="{8402951C-AD9A-466C-893B-16135949E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499" y="1905688"/>
            <a:ext cx="5096301" cy="2744480"/>
          </a:xfrm>
          <a:prstGeom prst="rect">
            <a:avLst/>
          </a:prstGeom>
          <a:noFill/>
          <a:ln w="38100">
            <a:noFill/>
          </a:ln>
          <a:scene3d>
            <a:camera prst="perspectiveRigh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00A1723-D87E-47FE-9497-D471E292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905689"/>
            <a:ext cx="5096302" cy="2744479"/>
          </a:xfrm>
          <a:prstGeom prst="rect">
            <a:avLst/>
          </a:prstGeom>
          <a:noFill/>
          <a:ln w="38100">
            <a:noFill/>
          </a:ln>
          <a:scene3d>
            <a:camera prst="perspectiveLef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B521-2C4F-40B2-B559-C4268D67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0F8A-710B-438C-894F-EDD5D885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Players connect to Host’s game and receive/send serialized data to maintain consistent world.</a:t>
            </a:r>
          </a:p>
          <a:p>
            <a:r>
              <a:rPr lang="en-US" sz="3300" dirty="0"/>
              <a:t>Random Boss is chosen when dungeon is entered, determines encounters used</a:t>
            </a:r>
          </a:p>
          <a:p>
            <a:r>
              <a:rPr lang="en-US" sz="3300" dirty="0"/>
              <a:t>Dungeon is made up of a “Start Room”, “Hallways</a:t>
            </a:r>
            <a:r>
              <a:rPr lang="en-US" sz="3300"/>
              <a:t>/Junctions”, </a:t>
            </a:r>
            <a:r>
              <a:rPr lang="en-US" sz="3300" dirty="0"/>
              <a:t>“Encounter’s”, and a “Boss Room”.</a:t>
            </a:r>
          </a:p>
          <a:p>
            <a:r>
              <a:rPr lang="en-US" sz="3300" dirty="0"/>
              <a:t>Gun part randomization and serialization, weapon can be stored as a String.</a:t>
            </a:r>
          </a:p>
        </p:txBody>
      </p:sp>
    </p:spTree>
    <p:extLst>
      <p:ext uri="{BB962C8B-B14F-4D97-AF65-F5344CB8AC3E}">
        <p14:creationId xmlns:p14="http://schemas.microsoft.com/office/powerpoint/2010/main" val="4854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04E1-27F3-409B-9472-F23DA77C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Complexity Requirement?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6181-8005-485E-BF1C-AE069035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Overall Complexity: Stupid Hard -</a:t>
            </a:r>
          </a:p>
          <a:p>
            <a:r>
              <a:rPr lang="en-US" sz="3600" dirty="0"/>
              <a:t>3D Math and Rendering</a:t>
            </a:r>
          </a:p>
          <a:p>
            <a:r>
              <a:rPr lang="en-US" sz="3600" dirty="0"/>
              <a:t>Randomization/Serialization</a:t>
            </a:r>
          </a:p>
          <a:p>
            <a:r>
              <a:rPr lang="en-US" sz="3600" dirty="0"/>
              <a:t>Boss fights with unique mechanics</a:t>
            </a:r>
          </a:p>
          <a:p>
            <a:r>
              <a:rPr lang="en-US" sz="3600" dirty="0"/>
              <a:t>Networking</a:t>
            </a:r>
          </a:p>
          <a:p>
            <a:r>
              <a:rPr lang="en-US" sz="3600" dirty="0"/>
              <a:t>Continuous Player Progression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E3480-897E-45EA-9649-A2821445E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0688" y="1965960"/>
            <a:ext cx="406591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74F-9E7E-4A08-8DFE-A23D8771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7460-EBD8-44A3-B811-6223B0AE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715000" cy="403860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Ramsay – Engine/</a:t>
            </a:r>
            <a:r>
              <a:rPr lang="en-US" sz="4000" dirty="0" err="1"/>
              <a:t>DevTools</a:t>
            </a:r>
            <a:endParaRPr lang="en-US" sz="4000" dirty="0"/>
          </a:p>
          <a:p>
            <a:r>
              <a:rPr lang="en-US" sz="4000" dirty="0"/>
              <a:t>Nate – Networking/Serialization</a:t>
            </a:r>
          </a:p>
          <a:p>
            <a:r>
              <a:rPr lang="en-US" sz="4000" dirty="0"/>
              <a:t>Logan – Mechanic/Gameplay Design</a:t>
            </a:r>
          </a:p>
          <a:p>
            <a:endParaRPr lang="en-US" sz="4000" dirty="0"/>
          </a:p>
          <a:p>
            <a:r>
              <a:rPr lang="en-US" sz="4000" dirty="0"/>
              <a:t>Shared – Art, Level Design, Sound Design, Balancing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96DD3-32AC-429C-B6B3-4A7803035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3954" y="2108961"/>
            <a:ext cx="4727032" cy="26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s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1">
      <a:majorFont>
        <a:latin typeface="Compacta Bold Plain"/>
        <a:ea typeface=""/>
        <a:cs typeface=""/>
      </a:majorFont>
      <a:minorFont>
        <a:latin typeface="Compacta Bold Plain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326</TotalTime>
  <Words>183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Compacta Bold Plain</vt:lpstr>
      <vt:lpstr>Corbel</vt:lpstr>
      <vt:lpstr>Basis</vt:lpstr>
      <vt:lpstr>Looter-Shooter</vt:lpstr>
      <vt:lpstr>Gameplay</vt:lpstr>
      <vt:lpstr>Inspirations</vt:lpstr>
      <vt:lpstr>Approach</vt:lpstr>
      <vt:lpstr>Complexity Requirement?</vt:lpstr>
      <vt:lpstr>Workloads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Looter-Shooter</dc:title>
  <dc:creator>Ramsay Fencl</dc:creator>
  <cp:lastModifiedBy>Ramsay Fencl</cp:lastModifiedBy>
  <cp:revision>2</cp:revision>
  <dcterms:created xsi:type="dcterms:W3CDTF">2021-11-01T07:19:59Z</dcterms:created>
  <dcterms:modified xsi:type="dcterms:W3CDTF">2021-11-01T23:43:00Z</dcterms:modified>
</cp:coreProperties>
</file>